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4"/>
  </p:sldMasterIdLst>
  <p:notesMasterIdLst>
    <p:notesMasterId r:id="rId34"/>
  </p:notesMasterIdLst>
  <p:sldIdLst>
    <p:sldId id="407" r:id="rId5"/>
    <p:sldId id="2147472096" r:id="rId6"/>
    <p:sldId id="2147472095" r:id="rId7"/>
    <p:sldId id="2147472115" r:id="rId8"/>
    <p:sldId id="2147472097" r:id="rId9"/>
    <p:sldId id="2147472116" r:id="rId10"/>
    <p:sldId id="2147472098" r:id="rId11"/>
    <p:sldId id="2147472099" r:id="rId12"/>
    <p:sldId id="2147472117" r:id="rId13"/>
    <p:sldId id="2147472100" r:id="rId14"/>
    <p:sldId id="2147472119" r:id="rId15"/>
    <p:sldId id="2147472101" r:id="rId16"/>
    <p:sldId id="2147472118" r:id="rId17"/>
    <p:sldId id="2147472102" r:id="rId18"/>
    <p:sldId id="2147472103" r:id="rId19"/>
    <p:sldId id="2147472120" r:id="rId20"/>
    <p:sldId id="2147472104" r:id="rId21"/>
    <p:sldId id="2147472121" r:id="rId22"/>
    <p:sldId id="2147472105" r:id="rId23"/>
    <p:sldId id="2147472106" r:id="rId24"/>
    <p:sldId id="2147472107" r:id="rId25"/>
    <p:sldId id="2147472108" r:id="rId26"/>
    <p:sldId id="2147472109" r:id="rId27"/>
    <p:sldId id="2147472110" r:id="rId28"/>
    <p:sldId id="2147472111" r:id="rId29"/>
    <p:sldId id="2147472112" r:id="rId30"/>
    <p:sldId id="2147472113" r:id="rId31"/>
    <p:sldId id="2147472114" r:id="rId32"/>
    <p:sldId id="214747209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840" userDrawn="1">
          <p15:clr>
            <a:srgbClr val="A4A3A4"/>
          </p15:clr>
        </p15:guide>
        <p15:guide id="5" pos="304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3E8A340-128D-7768-5886-D482265B6E11}" name="Brooke Anderson" initials="BA" userId="S::Brooke.Anderson@Indegene.com::3134369c-25d7-43a6-92e9-6ed1338fd94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lesh Gogad" initials="MG" lastIdx="2" clrIdx="0">
    <p:extLst>
      <p:ext uri="{19B8F6BF-5375-455C-9EA6-DF929625EA0E}">
        <p15:presenceInfo xmlns:p15="http://schemas.microsoft.com/office/powerpoint/2012/main" userId="S::milesh.gogad@Indegene.com::6cce7d53-747f-4126-b2fa-4c6fe13e21dc" providerId="AD"/>
      </p:ext>
    </p:extLst>
  </p:cmAuthor>
  <p:cmAuthor id="2" name="Brooke Anderson" initials="BA" lastIdx="2" clrIdx="1">
    <p:extLst>
      <p:ext uri="{19B8F6BF-5375-455C-9EA6-DF929625EA0E}">
        <p15:presenceInfo xmlns:p15="http://schemas.microsoft.com/office/powerpoint/2012/main" userId="S::Brooke.Anderson@Indegene.com::3134369c-25d7-43a6-92e9-6ed1338fd9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4F4F4"/>
    <a:srgbClr val="F8F8F8"/>
    <a:srgbClr val="ECECEC"/>
    <a:srgbClr val="FFDE2E"/>
    <a:srgbClr val="F47020"/>
    <a:srgbClr val="5250A2"/>
    <a:srgbClr val="03397A"/>
    <a:srgbClr val="B10058"/>
    <a:srgbClr val="009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46" autoAdjust="0"/>
    <p:restoredTop sz="94660"/>
  </p:normalViewPr>
  <p:slideViewPr>
    <p:cSldViewPr snapToGrid="0">
      <p:cViewPr varScale="1">
        <p:scale>
          <a:sx n="68" d="100"/>
          <a:sy n="68" d="100"/>
        </p:scale>
        <p:origin x="68" y="188"/>
      </p:cViewPr>
      <p:guideLst>
        <p:guide orient="horz" pos="840"/>
        <p:guide pos="3046"/>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112577-1238-B747-B170-8BDEF9863A84}" type="datetimeFigureOut">
              <a:rPr lang="en-US" smtClean="0"/>
              <a:t>5/14/2025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4D31AF-10C4-3741-8B02-5550F24C2F46}" type="slidenum">
              <a:rPr lang="en-US" smtClean="0"/>
              <a:t>‹#›</a:t>
            </a:fld>
            <a:endParaRPr lang="en-US"/>
          </a:p>
        </p:txBody>
      </p:sp>
    </p:spTree>
    <p:extLst>
      <p:ext uri="{BB962C8B-B14F-4D97-AF65-F5344CB8AC3E}">
        <p14:creationId xmlns:p14="http://schemas.microsoft.com/office/powerpoint/2010/main" val="812569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B4D31AF-10C4-3741-8B02-5550F24C2F46}" type="slidenum">
              <a:rPr lang="en-US" smtClean="0"/>
              <a:t>16</a:t>
            </a:fld>
            <a:endParaRPr lang="en-US"/>
          </a:p>
        </p:txBody>
      </p:sp>
    </p:spTree>
    <p:extLst>
      <p:ext uri="{BB962C8B-B14F-4D97-AF65-F5344CB8AC3E}">
        <p14:creationId xmlns:p14="http://schemas.microsoft.com/office/powerpoint/2010/main" val="31774284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C3ADCD-9D7C-B955-3CC7-5BCBA28234A6}"/>
              </a:ext>
            </a:extLst>
          </p:cNvPr>
          <p:cNvPicPr>
            <a:picLocks noChangeAspect="1"/>
          </p:cNvPicPr>
          <p:nvPr userDrawn="1"/>
        </p:nvPicPr>
        <p:blipFill>
          <a:blip r:embed="rId2"/>
          <a:srcRect l="1057" t="978" r="434"/>
          <a:stretch/>
        </p:blipFill>
        <p:spPr>
          <a:xfrm>
            <a:off x="0" y="0"/>
            <a:ext cx="12192000" cy="6858000"/>
          </a:xfrm>
          <a:prstGeom prst="rect">
            <a:avLst/>
          </a:prstGeom>
        </p:spPr>
      </p:pic>
      <p:sp>
        <p:nvSpPr>
          <p:cNvPr id="9" name="Title 15">
            <a:extLst>
              <a:ext uri="{FF2B5EF4-FFF2-40B4-BE49-F238E27FC236}">
                <a16:creationId xmlns:a16="http://schemas.microsoft.com/office/drawing/2014/main" id="{09DB4F55-17DA-EC4E-596C-F894B883B58C}"/>
              </a:ext>
            </a:extLst>
          </p:cNvPr>
          <p:cNvSpPr>
            <a:spLocks noGrp="1" noChangeAspect="1"/>
          </p:cNvSpPr>
          <p:nvPr>
            <p:ph type="title" hasCustomPrompt="1"/>
          </p:nvPr>
        </p:nvSpPr>
        <p:spPr>
          <a:xfrm>
            <a:off x="697315" y="2664326"/>
            <a:ext cx="3465616" cy="2066919"/>
          </a:xfrm>
          <a:prstGeom prst="rect">
            <a:avLst/>
          </a:prstGeom>
        </p:spPr>
        <p:txBody>
          <a:bodyPr lIns="0" tIns="0" rIns="0" bIns="0" anchor="ctr">
            <a:noAutofit/>
          </a:bodyPr>
          <a:lstStyle>
            <a:lvl1pPr>
              <a:lnSpc>
                <a:spcPct val="100000"/>
              </a:lnSpc>
              <a:defRPr sz="3600" b="1">
                <a:solidFill>
                  <a:schemeClr val="bg1"/>
                </a:solidFill>
                <a:latin typeface="Nunito Sans" panose="00000500000000000000" pitchFamily="2"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We enable healthcare</a:t>
            </a:r>
            <a:br>
              <a:rPr lang="en-US" dirty="0"/>
            </a:br>
            <a:r>
              <a:rPr lang="en-US" dirty="0"/>
              <a:t>organizations be future ready</a:t>
            </a:r>
            <a:endParaRPr lang="en-IN" dirty="0"/>
          </a:p>
        </p:txBody>
      </p:sp>
      <p:pic>
        <p:nvPicPr>
          <p:cNvPr id="6" name="Picture 5">
            <a:extLst>
              <a:ext uri="{FF2B5EF4-FFF2-40B4-BE49-F238E27FC236}">
                <a16:creationId xmlns:a16="http://schemas.microsoft.com/office/drawing/2014/main" id="{6A65A8FC-75B5-93C9-BDFF-DCF49B4477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7360" y="362584"/>
            <a:ext cx="2598022" cy="776728"/>
          </a:xfrm>
          <a:prstGeom prst="rect">
            <a:avLst/>
          </a:prstGeom>
        </p:spPr>
      </p:pic>
      <p:sp>
        <p:nvSpPr>
          <p:cNvPr id="11" name="Rectangle 10">
            <a:extLst>
              <a:ext uri="{FF2B5EF4-FFF2-40B4-BE49-F238E27FC236}">
                <a16:creationId xmlns:a16="http://schemas.microsoft.com/office/drawing/2014/main" id="{2FDF5B09-0F90-F7AA-8650-2A77B4570FC9}"/>
              </a:ext>
            </a:extLst>
          </p:cNvPr>
          <p:cNvSpPr/>
          <p:nvPr userDrawn="1"/>
        </p:nvSpPr>
        <p:spPr>
          <a:xfrm>
            <a:off x="697315" y="2407920"/>
            <a:ext cx="471085" cy="4571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398245"/>
      </p:ext>
    </p:extLst>
  </p:cSld>
  <p:clrMapOvr>
    <a:masterClrMapping/>
  </p:clrMapOvr>
  <p:extLst>
    <p:ext uri="{DCECCB84-F9BA-43D5-87BE-67443E8EF086}">
      <p15:sldGuideLst xmlns:p15="http://schemas.microsoft.com/office/powerpoint/2012/main">
        <p15:guide id="2" pos="3840">
          <p15:clr>
            <a:srgbClr val="FBAE40"/>
          </p15:clr>
        </p15:guide>
        <p15:guide id="3" orient="horz" pos="3504">
          <p15:clr>
            <a:srgbClr val="FBAE40"/>
          </p15:clr>
        </p15:guide>
        <p15:guide id="4" orient="horz" pos="366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724677" y="6453336"/>
            <a:ext cx="2742646" cy="188690"/>
          </a:xfrm>
          <a:prstGeom prst="rect">
            <a:avLst/>
          </a:prstGeom>
        </p:spPr>
        <p:txBody>
          <a:bodyPr>
            <a:noAutofit/>
          </a:bodyPr>
          <a:lstStyle>
            <a:lvl1pPr algn="ctr">
              <a:lnSpc>
                <a:spcPct val="100000"/>
              </a:lnSpc>
              <a:defRPr sz="900">
                <a:latin typeface="Nunito Sans" panose="00000500000000000000" pitchFamily="2" charset="0"/>
              </a:defRPr>
            </a:lvl1pPr>
          </a:lstStyle>
          <a:p>
            <a:r>
              <a:rPr lang="en-US" dirty="0"/>
              <a:t>© 2025 Indegene. All rights reserved.</a:t>
            </a:r>
            <a:endParaRPr lang="en-IN" dirty="0"/>
          </a:p>
        </p:txBody>
      </p:sp>
      <p:sp>
        <p:nvSpPr>
          <p:cNvPr id="6" name="Slide Number Placeholder 5"/>
          <p:cNvSpPr>
            <a:spLocks noGrp="1"/>
          </p:cNvSpPr>
          <p:nvPr>
            <p:ph type="sldNum" sz="quarter" idx="12"/>
          </p:nvPr>
        </p:nvSpPr>
        <p:spPr>
          <a:xfrm>
            <a:off x="11243039" y="6453337"/>
            <a:ext cx="457200" cy="188690"/>
          </a:xfrm>
          <a:prstGeom prst="rect">
            <a:avLst/>
          </a:prstGeom>
        </p:spPr>
        <p:txBody>
          <a:bodyPr rIns="0">
            <a:noAutofit/>
          </a:bodyPr>
          <a:lstStyle>
            <a:lvl1pPr algn="r">
              <a:lnSpc>
                <a:spcPct val="100000"/>
              </a:lnSpc>
              <a:defRPr sz="900">
                <a:latin typeface="Nunito Sans" panose="00000500000000000000" pitchFamily="2" charset="0"/>
              </a:defRPr>
            </a:lvl1pPr>
          </a:lstStyle>
          <a:p>
            <a:fld id="{C8FF5BAC-20BC-42CA-B80C-4B364F701D57}" type="slidenum">
              <a:rPr lang="en-IN" smtClean="0"/>
              <a:pPr/>
              <a:t>‹#›</a:t>
            </a:fld>
            <a:endParaRPr lang="en-IN" dirty="0"/>
          </a:p>
        </p:txBody>
      </p:sp>
      <p:sp>
        <p:nvSpPr>
          <p:cNvPr id="3" name="Title 2"/>
          <p:cNvSpPr>
            <a:spLocks noGrp="1"/>
          </p:cNvSpPr>
          <p:nvPr>
            <p:ph type="title"/>
          </p:nvPr>
        </p:nvSpPr>
        <p:spPr>
          <a:xfrm>
            <a:off x="436426" y="547406"/>
            <a:ext cx="11755574" cy="505107"/>
          </a:xfrm>
        </p:spPr>
        <p:txBody>
          <a:bodyPr>
            <a:noAutofit/>
          </a:bodyPr>
          <a:lstStyle>
            <a:lvl1pPr>
              <a:lnSpc>
                <a:spcPct val="100000"/>
              </a:lnSpc>
              <a:defRPr sz="2800">
                <a:solidFill>
                  <a:srgbClr val="034EA2"/>
                </a:solidFill>
                <a:latin typeface="Nunito Sans" panose="00000500000000000000" pitchFamily="2" charset="0"/>
              </a:defRPr>
            </a:lvl1pPr>
          </a:lstStyle>
          <a:p>
            <a:r>
              <a:rPr lang="en-US" dirty="0"/>
              <a:t>Click to edit Master title style</a:t>
            </a:r>
            <a:endParaRPr lang="en-IN" dirty="0"/>
          </a:p>
        </p:txBody>
      </p:sp>
      <p:sp>
        <p:nvSpPr>
          <p:cNvPr id="2" name="Text Placeholder 3">
            <a:extLst>
              <a:ext uri="{FF2B5EF4-FFF2-40B4-BE49-F238E27FC236}">
                <a16:creationId xmlns:a16="http://schemas.microsoft.com/office/drawing/2014/main" id="{3D954227-766D-089E-E6ED-93444A60DDE9}"/>
              </a:ext>
            </a:extLst>
          </p:cNvPr>
          <p:cNvSpPr>
            <a:spLocks noGrp="1"/>
          </p:cNvSpPr>
          <p:nvPr>
            <p:ph type="body" sz="quarter" idx="13"/>
          </p:nvPr>
        </p:nvSpPr>
        <p:spPr>
          <a:xfrm>
            <a:off x="436426" y="1342806"/>
            <a:ext cx="11126266" cy="3524250"/>
          </a:xfrm>
        </p:spPr>
        <p:txBody>
          <a:bodyPr/>
          <a:lstStyle>
            <a:lvl1pPr marL="0" indent="0">
              <a:lnSpc>
                <a:spcPct val="100000"/>
              </a:lnSpc>
              <a:buClr>
                <a:srgbClr val="ED0677"/>
              </a:buClr>
              <a:buNone/>
              <a:defRPr sz="1800">
                <a:solidFill>
                  <a:schemeClr val="tx1"/>
                </a:solidFill>
              </a:defRPr>
            </a:lvl1pPr>
            <a:lvl2pPr marL="457200" indent="0">
              <a:lnSpc>
                <a:spcPct val="100000"/>
              </a:lnSpc>
              <a:buClr>
                <a:srgbClr val="ED0677"/>
              </a:buClr>
              <a:buNone/>
              <a:defRPr sz="1600">
                <a:solidFill>
                  <a:schemeClr val="tx1"/>
                </a:solidFill>
              </a:defRPr>
            </a:lvl2pPr>
            <a:lvl3pPr marL="914400" indent="0">
              <a:lnSpc>
                <a:spcPct val="100000"/>
              </a:lnSpc>
              <a:buClr>
                <a:srgbClr val="ED0677"/>
              </a:buClr>
              <a:buNone/>
              <a:defRPr sz="1400">
                <a:solidFill>
                  <a:schemeClr val="tx1"/>
                </a:solidFill>
              </a:defRPr>
            </a:lvl3pPr>
            <a:lvl4pPr marL="1371600" indent="0">
              <a:lnSpc>
                <a:spcPct val="100000"/>
              </a:lnSpc>
              <a:buClr>
                <a:srgbClr val="ED0677"/>
              </a:buClr>
              <a:buNone/>
              <a:defRPr sz="1200">
                <a:solidFill>
                  <a:schemeClr val="tx1"/>
                </a:solidFill>
              </a:defRPr>
            </a:lvl4pPr>
            <a:lvl5pPr marL="1828800" indent="0">
              <a:lnSpc>
                <a:spcPct val="100000"/>
              </a:lnSpc>
              <a:buClr>
                <a:srgbClr val="ED0677"/>
              </a:buClr>
              <a:buNone/>
              <a:defRPr sz="1000">
                <a:solidFill>
                  <a:schemeClr val="tx1"/>
                </a:solidFill>
              </a:defRPr>
            </a:lvl5pPr>
          </a:lstStyle>
          <a:p>
            <a:pPr lvl="0"/>
            <a:r>
              <a:rPr lang="en-US" dirty="0"/>
              <a:t>Click to edit Master text styles</a:t>
            </a:r>
          </a:p>
        </p:txBody>
      </p:sp>
      <p:pic>
        <p:nvPicPr>
          <p:cNvPr id="4" name="Picture 3">
            <a:extLst>
              <a:ext uri="{FF2B5EF4-FFF2-40B4-BE49-F238E27FC236}">
                <a16:creationId xmlns:a16="http://schemas.microsoft.com/office/drawing/2014/main" id="{2A2821C3-C480-511B-7F99-D49560EBFD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3549" y="6310868"/>
            <a:ext cx="1291084" cy="385200"/>
          </a:xfrm>
          <a:prstGeom prst="rect">
            <a:avLst/>
          </a:prstGeom>
        </p:spPr>
      </p:pic>
    </p:spTree>
    <p:extLst>
      <p:ext uri="{BB962C8B-B14F-4D97-AF65-F5344CB8AC3E}">
        <p14:creationId xmlns:p14="http://schemas.microsoft.com/office/powerpoint/2010/main" val="4106038054"/>
      </p:ext>
    </p:extLst>
  </p:cSld>
  <p:clrMapOvr>
    <a:masterClrMapping/>
  </p:clrMapOvr>
  <p:extLst>
    <p:ext uri="{DCECCB84-F9BA-43D5-87BE-67443E8EF086}">
      <p15:sldGuideLst xmlns:p15="http://schemas.microsoft.com/office/powerpoint/2012/main">
        <p15:guide id="1" orient="horz" pos="663">
          <p15:clr>
            <a:srgbClr val="FBAE40"/>
          </p15:clr>
        </p15:guide>
        <p15:guide id="2" pos="325">
          <p15:clr>
            <a:srgbClr val="FBAE40"/>
          </p15:clr>
        </p15:guide>
        <p15:guide id="3" orient="horz" pos="4152">
          <p15:clr>
            <a:srgbClr val="FBAE40"/>
          </p15:clr>
        </p15:guide>
        <p15:guide id="4" pos="736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724677" y="6453336"/>
            <a:ext cx="2742646" cy="188690"/>
          </a:xfrm>
          <a:prstGeom prst="rect">
            <a:avLst/>
          </a:prstGeom>
        </p:spPr>
        <p:txBody>
          <a:bodyPr>
            <a:noAutofit/>
          </a:bodyPr>
          <a:lstStyle>
            <a:lvl1pPr algn="ctr">
              <a:lnSpc>
                <a:spcPct val="100000"/>
              </a:lnSpc>
              <a:defRPr sz="900">
                <a:latin typeface="Nunito Sans" panose="00000500000000000000" pitchFamily="2" charset="0"/>
              </a:defRPr>
            </a:lvl1pPr>
          </a:lstStyle>
          <a:p>
            <a:r>
              <a:rPr lang="en-US" dirty="0"/>
              <a:t>© 2025 Indegene. All rights reserved.</a:t>
            </a:r>
            <a:endParaRPr lang="en-IN" dirty="0"/>
          </a:p>
        </p:txBody>
      </p:sp>
      <p:sp>
        <p:nvSpPr>
          <p:cNvPr id="6" name="Slide Number Placeholder 5"/>
          <p:cNvSpPr>
            <a:spLocks noGrp="1"/>
          </p:cNvSpPr>
          <p:nvPr>
            <p:ph type="sldNum" sz="quarter" idx="12"/>
          </p:nvPr>
        </p:nvSpPr>
        <p:spPr>
          <a:xfrm>
            <a:off x="11243039" y="6453337"/>
            <a:ext cx="457200" cy="188690"/>
          </a:xfrm>
          <a:prstGeom prst="rect">
            <a:avLst/>
          </a:prstGeom>
        </p:spPr>
        <p:txBody>
          <a:bodyPr rIns="0">
            <a:noAutofit/>
          </a:bodyPr>
          <a:lstStyle>
            <a:lvl1pPr algn="r">
              <a:lnSpc>
                <a:spcPct val="100000"/>
              </a:lnSpc>
              <a:defRPr sz="900">
                <a:latin typeface="Nunito Sans" panose="00000500000000000000" pitchFamily="2" charset="0"/>
              </a:defRPr>
            </a:lvl1pPr>
          </a:lstStyle>
          <a:p>
            <a:fld id="{C8FF5BAC-20BC-42CA-B80C-4B364F701D57}" type="slidenum">
              <a:rPr lang="en-IN" smtClean="0"/>
              <a:pPr/>
              <a:t>‹#›</a:t>
            </a:fld>
            <a:endParaRPr lang="en-IN" dirty="0"/>
          </a:p>
        </p:txBody>
      </p:sp>
      <p:sp>
        <p:nvSpPr>
          <p:cNvPr id="3" name="Title 2"/>
          <p:cNvSpPr>
            <a:spLocks noGrp="1"/>
          </p:cNvSpPr>
          <p:nvPr>
            <p:ph type="title"/>
          </p:nvPr>
        </p:nvSpPr>
        <p:spPr>
          <a:xfrm>
            <a:off x="436426" y="547406"/>
            <a:ext cx="11755574" cy="505107"/>
          </a:xfrm>
        </p:spPr>
        <p:txBody>
          <a:bodyPr>
            <a:noAutofit/>
          </a:bodyPr>
          <a:lstStyle>
            <a:lvl1pPr>
              <a:lnSpc>
                <a:spcPct val="100000"/>
              </a:lnSpc>
              <a:defRPr sz="2800">
                <a:solidFill>
                  <a:srgbClr val="034EA2"/>
                </a:solidFill>
                <a:latin typeface="Nunito Sans" panose="00000500000000000000" pitchFamily="2" charset="0"/>
              </a:defRPr>
            </a:lvl1pPr>
          </a:lstStyle>
          <a:p>
            <a:r>
              <a:rPr lang="en-US" dirty="0"/>
              <a:t>Click to edit Master title style</a:t>
            </a:r>
            <a:endParaRPr lang="en-IN" dirty="0"/>
          </a:p>
        </p:txBody>
      </p:sp>
      <p:sp>
        <p:nvSpPr>
          <p:cNvPr id="4" name="Text Placeholder 3">
            <a:extLst>
              <a:ext uri="{FF2B5EF4-FFF2-40B4-BE49-F238E27FC236}">
                <a16:creationId xmlns:a16="http://schemas.microsoft.com/office/drawing/2014/main" id="{6A041EA4-C7F0-4FDB-B18C-99883E485A58}"/>
              </a:ext>
            </a:extLst>
          </p:cNvPr>
          <p:cNvSpPr>
            <a:spLocks noGrp="1"/>
          </p:cNvSpPr>
          <p:nvPr>
            <p:ph type="body" sz="quarter" idx="13"/>
          </p:nvPr>
        </p:nvSpPr>
        <p:spPr>
          <a:xfrm>
            <a:off x="436426" y="1346775"/>
            <a:ext cx="11185525" cy="3524250"/>
          </a:xfrm>
        </p:spPr>
        <p:txBody>
          <a:bodyPr/>
          <a:lstStyle>
            <a:lvl1pPr>
              <a:lnSpc>
                <a:spcPct val="100000"/>
              </a:lnSpc>
              <a:buClr>
                <a:srgbClr val="ED0677"/>
              </a:buClr>
              <a:defRPr sz="1800">
                <a:solidFill>
                  <a:schemeClr val="tx1"/>
                </a:solidFill>
              </a:defRPr>
            </a:lvl1pPr>
            <a:lvl2pPr>
              <a:lnSpc>
                <a:spcPct val="100000"/>
              </a:lnSpc>
              <a:buClr>
                <a:srgbClr val="ED0677"/>
              </a:buClr>
              <a:defRPr sz="1600">
                <a:solidFill>
                  <a:schemeClr val="tx1"/>
                </a:solidFill>
              </a:defRPr>
            </a:lvl2pPr>
            <a:lvl3pPr>
              <a:lnSpc>
                <a:spcPct val="100000"/>
              </a:lnSpc>
              <a:buClr>
                <a:srgbClr val="ED0677"/>
              </a:buClr>
              <a:defRPr sz="1400">
                <a:solidFill>
                  <a:schemeClr val="tx1"/>
                </a:solidFill>
              </a:defRPr>
            </a:lvl3pPr>
            <a:lvl4pPr>
              <a:lnSpc>
                <a:spcPct val="100000"/>
              </a:lnSpc>
              <a:buClr>
                <a:srgbClr val="ED0677"/>
              </a:buClr>
              <a:defRPr sz="1200">
                <a:solidFill>
                  <a:schemeClr val="tx1"/>
                </a:solidFill>
              </a:defRPr>
            </a:lvl4pPr>
            <a:lvl5pPr>
              <a:lnSpc>
                <a:spcPct val="100000"/>
              </a:lnSpc>
              <a:buClr>
                <a:srgbClr val="ED0677"/>
              </a:buClr>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8637CA99-4BD3-FE7D-4689-5D36A61684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3549" y="6310868"/>
            <a:ext cx="1291084" cy="385200"/>
          </a:xfrm>
          <a:prstGeom prst="rect">
            <a:avLst/>
          </a:prstGeom>
        </p:spPr>
      </p:pic>
    </p:spTree>
    <p:extLst>
      <p:ext uri="{BB962C8B-B14F-4D97-AF65-F5344CB8AC3E}">
        <p14:creationId xmlns:p14="http://schemas.microsoft.com/office/powerpoint/2010/main" val="3993385878"/>
      </p:ext>
    </p:extLst>
  </p:cSld>
  <p:clrMapOvr>
    <a:masterClrMapping/>
  </p:clrMapOvr>
  <p:extLst>
    <p:ext uri="{DCECCB84-F9BA-43D5-87BE-67443E8EF086}">
      <p15:sldGuideLst xmlns:p15="http://schemas.microsoft.com/office/powerpoint/2012/main">
        <p15:guide id="1" orient="horz" pos="663" userDrawn="1">
          <p15:clr>
            <a:srgbClr val="FBAE40"/>
          </p15:clr>
        </p15:guide>
        <p15:guide id="2" pos="325">
          <p15:clr>
            <a:srgbClr val="FBAE40"/>
          </p15:clr>
        </p15:guide>
        <p15:guide id="3" orient="horz" pos="4152" userDrawn="1">
          <p15:clr>
            <a:srgbClr val="FBAE40"/>
          </p15:clr>
        </p15:guide>
        <p15:guide id="4" pos="736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724677" y="6453336"/>
            <a:ext cx="2742646" cy="188690"/>
          </a:xfrm>
          <a:prstGeom prst="rect">
            <a:avLst/>
          </a:prstGeom>
        </p:spPr>
        <p:txBody>
          <a:bodyPr>
            <a:noAutofit/>
          </a:bodyPr>
          <a:lstStyle>
            <a:lvl1pPr algn="ctr">
              <a:lnSpc>
                <a:spcPct val="100000"/>
              </a:lnSpc>
              <a:defRPr sz="900">
                <a:latin typeface="Nunito Sans" panose="00000500000000000000" pitchFamily="2" charset="0"/>
              </a:defRPr>
            </a:lvl1pPr>
          </a:lstStyle>
          <a:p>
            <a:r>
              <a:rPr lang="en-US" dirty="0"/>
              <a:t>© 2025 Indegene. All rights reserved.</a:t>
            </a:r>
            <a:endParaRPr lang="en-IN" dirty="0"/>
          </a:p>
        </p:txBody>
      </p:sp>
      <p:sp>
        <p:nvSpPr>
          <p:cNvPr id="6" name="Slide Number Placeholder 5"/>
          <p:cNvSpPr>
            <a:spLocks noGrp="1"/>
          </p:cNvSpPr>
          <p:nvPr>
            <p:ph type="sldNum" sz="quarter" idx="12"/>
          </p:nvPr>
        </p:nvSpPr>
        <p:spPr>
          <a:xfrm>
            <a:off x="11243039" y="6453337"/>
            <a:ext cx="457200" cy="188690"/>
          </a:xfrm>
          <a:prstGeom prst="rect">
            <a:avLst/>
          </a:prstGeom>
        </p:spPr>
        <p:txBody>
          <a:bodyPr rIns="0">
            <a:noAutofit/>
          </a:bodyPr>
          <a:lstStyle>
            <a:lvl1pPr algn="r">
              <a:lnSpc>
                <a:spcPct val="100000"/>
              </a:lnSpc>
              <a:defRPr sz="900">
                <a:latin typeface="Nunito Sans" panose="00000500000000000000" pitchFamily="2" charset="0"/>
              </a:defRPr>
            </a:lvl1pPr>
          </a:lstStyle>
          <a:p>
            <a:fld id="{C8FF5BAC-20BC-42CA-B80C-4B364F701D57}" type="slidenum">
              <a:rPr lang="en-IN" smtClean="0"/>
              <a:pPr/>
              <a:t>‹#›</a:t>
            </a:fld>
            <a:endParaRPr lang="en-IN" dirty="0"/>
          </a:p>
        </p:txBody>
      </p:sp>
      <p:sp>
        <p:nvSpPr>
          <p:cNvPr id="3" name="Title 2"/>
          <p:cNvSpPr>
            <a:spLocks noGrp="1"/>
          </p:cNvSpPr>
          <p:nvPr>
            <p:ph type="title"/>
          </p:nvPr>
        </p:nvSpPr>
        <p:spPr>
          <a:xfrm>
            <a:off x="436426" y="547406"/>
            <a:ext cx="11755574" cy="505107"/>
          </a:xfrm>
        </p:spPr>
        <p:txBody>
          <a:bodyPr>
            <a:noAutofit/>
          </a:bodyPr>
          <a:lstStyle>
            <a:lvl1pPr>
              <a:lnSpc>
                <a:spcPct val="100000"/>
              </a:lnSpc>
              <a:defRPr sz="2800">
                <a:solidFill>
                  <a:srgbClr val="034EA2"/>
                </a:solidFill>
                <a:latin typeface="Nunito Sans" panose="00000500000000000000" pitchFamily="2" charset="0"/>
              </a:defRPr>
            </a:lvl1pPr>
          </a:lstStyle>
          <a:p>
            <a:r>
              <a:rPr lang="en-US" dirty="0"/>
              <a:t>Click to edit Master title style</a:t>
            </a:r>
            <a:endParaRPr lang="en-IN" dirty="0"/>
          </a:p>
        </p:txBody>
      </p:sp>
      <p:pic>
        <p:nvPicPr>
          <p:cNvPr id="4" name="Picture 3">
            <a:extLst>
              <a:ext uri="{FF2B5EF4-FFF2-40B4-BE49-F238E27FC236}">
                <a16:creationId xmlns:a16="http://schemas.microsoft.com/office/drawing/2014/main" id="{F54FB318-A2C2-F604-D5D2-A73B53D999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3549" y="6310868"/>
            <a:ext cx="1291084" cy="385200"/>
          </a:xfrm>
          <a:prstGeom prst="rect">
            <a:avLst/>
          </a:prstGeom>
        </p:spPr>
      </p:pic>
    </p:spTree>
    <p:extLst>
      <p:ext uri="{BB962C8B-B14F-4D97-AF65-F5344CB8AC3E}">
        <p14:creationId xmlns:p14="http://schemas.microsoft.com/office/powerpoint/2010/main" val="1524508399"/>
      </p:ext>
    </p:extLst>
  </p:cSld>
  <p:clrMapOvr>
    <a:masterClrMapping/>
  </p:clrMapOvr>
  <p:extLst>
    <p:ext uri="{DCECCB84-F9BA-43D5-87BE-67443E8EF086}">
      <p15:sldGuideLst xmlns:p15="http://schemas.microsoft.com/office/powerpoint/2012/main">
        <p15:guide id="1" orient="horz" pos="663" userDrawn="1">
          <p15:clr>
            <a:srgbClr val="FBAE40"/>
          </p15:clr>
        </p15:guide>
        <p15:guide id="2" pos="325">
          <p15:clr>
            <a:srgbClr val="FBAE40"/>
          </p15:clr>
        </p15:guide>
        <p15:guide id="3" orient="horz" pos="4152" userDrawn="1">
          <p15:clr>
            <a:srgbClr val="FBAE40"/>
          </p15:clr>
        </p15:guide>
        <p15:guide id="4" pos="7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2">
    <p:bg>
      <p:bgPr>
        <a:solidFill>
          <a:srgbClr val="034EA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CFFFE0-2420-0AC9-0B0E-BE5327CDBABF}"/>
              </a:ext>
            </a:extLst>
          </p:cNvPr>
          <p:cNvPicPr>
            <a:picLocks noChangeAspect="1"/>
          </p:cNvPicPr>
          <p:nvPr userDrawn="1"/>
        </p:nvPicPr>
        <p:blipFill>
          <a:blip r:embed="rId2"/>
          <a:srcRect r="1491" b="978"/>
          <a:stretch/>
        </p:blipFill>
        <p:spPr>
          <a:xfrm>
            <a:off x="0" y="1"/>
            <a:ext cx="12192000" cy="6858000"/>
          </a:xfrm>
          <a:prstGeom prst="rect">
            <a:avLst/>
          </a:prstGeom>
        </p:spPr>
      </p:pic>
      <p:sp>
        <p:nvSpPr>
          <p:cNvPr id="6" name="Footer Placeholder 4">
            <a:extLst>
              <a:ext uri="{FF2B5EF4-FFF2-40B4-BE49-F238E27FC236}">
                <a16:creationId xmlns:a16="http://schemas.microsoft.com/office/drawing/2014/main" id="{06C0EB91-BA0E-499A-99F4-8890CB0482EF}"/>
              </a:ext>
            </a:extLst>
          </p:cNvPr>
          <p:cNvSpPr>
            <a:spLocks noGrp="1"/>
          </p:cNvSpPr>
          <p:nvPr>
            <p:ph type="ftr" sz="quarter" idx="11"/>
          </p:nvPr>
        </p:nvSpPr>
        <p:spPr>
          <a:xfrm>
            <a:off x="4724677" y="6453336"/>
            <a:ext cx="2742646" cy="188690"/>
          </a:xfrm>
          <a:prstGeom prst="rect">
            <a:avLst/>
          </a:prstGeom>
        </p:spPr>
        <p:txBody>
          <a:bodyPr>
            <a:noAutofit/>
          </a:bodyPr>
          <a:lstStyle>
            <a:lvl1pPr algn="ctr">
              <a:lnSpc>
                <a:spcPct val="100000"/>
              </a:lnSpc>
              <a:defRPr sz="900">
                <a:solidFill>
                  <a:schemeClr val="bg1"/>
                </a:solidFill>
                <a:latin typeface="Nunito Sans" panose="00000500000000000000" pitchFamily="2" charset="0"/>
              </a:defRPr>
            </a:lvl1pPr>
          </a:lstStyle>
          <a:p>
            <a:r>
              <a:rPr lang="en-US" dirty="0"/>
              <a:t>© 2025 Indegene. All rights reserved.</a:t>
            </a:r>
            <a:endParaRPr lang="en-IN" dirty="0"/>
          </a:p>
        </p:txBody>
      </p:sp>
      <p:sp>
        <p:nvSpPr>
          <p:cNvPr id="7" name="Slide Number Placeholder 5">
            <a:extLst>
              <a:ext uri="{FF2B5EF4-FFF2-40B4-BE49-F238E27FC236}">
                <a16:creationId xmlns:a16="http://schemas.microsoft.com/office/drawing/2014/main" id="{FEBAB439-C7C1-4B08-8ADD-ABF465A6FAFA}"/>
              </a:ext>
            </a:extLst>
          </p:cNvPr>
          <p:cNvSpPr>
            <a:spLocks noGrp="1"/>
          </p:cNvSpPr>
          <p:nvPr>
            <p:ph type="sldNum" sz="quarter" idx="12"/>
          </p:nvPr>
        </p:nvSpPr>
        <p:spPr>
          <a:xfrm>
            <a:off x="11243039" y="6453337"/>
            <a:ext cx="457200" cy="188690"/>
          </a:xfrm>
          <a:prstGeom prst="rect">
            <a:avLst/>
          </a:prstGeom>
        </p:spPr>
        <p:txBody>
          <a:bodyPr rIns="0">
            <a:noAutofit/>
          </a:bodyPr>
          <a:lstStyle>
            <a:lvl1pPr algn="r">
              <a:lnSpc>
                <a:spcPct val="100000"/>
              </a:lnSpc>
              <a:defRPr sz="900">
                <a:solidFill>
                  <a:schemeClr val="bg1"/>
                </a:solidFill>
                <a:latin typeface="Nunito Sans" panose="00000500000000000000" pitchFamily="2" charset="0"/>
              </a:defRPr>
            </a:lvl1pPr>
          </a:lstStyle>
          <a:p>
            <a:fld id="{C8FF5BAC-20BC-42CA-B80C-4B364F701D57}" type="slidenum">
              <a:rPr lang="en-IN" smtClean="0"/>
              <a:pPr/>
              <a:t>‹#›</a:t>
            </a:fld>
            <a:endParaRPr lang="en-IN" dirty="0"/>
          </a:p>
        </p:txBody>
      </p:sp>
      <p:sp>
        <p:nvSpPr>
          <p:cNvPr id="8" name="Title 2">
            <a:extLst>
              <a:ext uri="{FF2B5EF4-FFF2-40B4-BE49-F238E27FC236}">
                <a16:creationId xmlns:a16="http://schemas.microsoft.com/office/drawing/2014/main" id="{D1847286-43B6-43D5-A997-90FFAD84ACE6}"/>
              </a:ext>
            </a:extLst>
          </p:cNvPr>
          <p:cNvSpPr>
            <a:spLocks noGrp="1"/>
          </p:cNvSpPr>
          <p:nvPr>
            <p:ph type="title"/>
          </p:nvPr>
        </p:nvSpPr>
        <p:spPr>
          <a:xfrm>
            <a:off x="436426" y="547406"/>
            <a:ext cx="11755574" cy="505107"/>
          </a:xfrm>
        </p:spPr>
        <p:txBody>
          <a:bodyPr>
            <a:noAutofit/>
          </a:bodyPr>
          <a:lstStyle>
            <a:lvl1pPr>
              <a:lnSpc>
                <a:spcPct val="100000"/>
              </a:lnSpc>
              <a:defRPr sz="2800">
                <a:solidFill>
                  <a:schemeClr val="bg1"/>
                </a:solidFill>
                <a:latin typeface="Nunito Sans" panose="00000500000000000000" pitchFamily="2" charset="0"/>
              </a:defRPr>
            </a:lvl1pPr>
          </a:lstStyle>
          <a:p>
            <a:r>
              <a:rPr lang="en-US" dirty="0"/>
              <a:t>Click to edit Master title style</a:t>
            </a:r>
            <a:endParaRPr lang="en-IN" dirty="0"/>
          </a:p>
        </p:txBody>
      </p:sp>
      <p:pic>
        <p:nvPicPr>
          <p:cNvPr id="3" name="Picture 2">
            <a:extLst>
              <a:ext uri="{FF2B5EF4-FFF2-40B4-BE49-F238E27FC236}">
                <a16:creationId xmlns:a16="http://schemas.microsoft.com/office/drawing/2014/main" id="{01616C6E-6425-C588-3385-F13AA986588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3549" y="6310868"/>
            <a:ext cx="1291084" cy="385200"/>
          </a:xfrm>
          <a:prstGeom prst="rect">
            <a:avLst/>
          </a:prstGeom>
        </p:spPr>
      </p:pic>
    </p:spTree>
    <p:extLst>
      <p:ext uri="{BB962C8B-B14F-4D97-AF65-F5344CB8AC3E}">
        <p14:creationId xmlns:p14="http://schemas.microsoft.com/office/powerpoint/2010/main" val="3122946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D313D78-6A92-9AEE-3FFC-940E2C6C4C30}"/>
              </a:ext>
            </a:extLst>
          </p:cNvPr>
          <p:cNvSpPr/>
          <p:nvPr userDrawn="1"/>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B4B7F25-31AB-94D0-616B-58F76850FEB9}"/>
              </a:ext>
            </a:extLst>
          </p:cNvPr>
          <p:cNvSpPr/>
          <p:nvPr userDrawn="1"/>
        </p:nvSpPr>
        <p:spPr>
          <a:xfrm>
            <a:off x="1190975" y="1891852"/>
            <a:ext cx="596124" cy="5902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A24149F-27DA-5305-F8C6-0F6FE8003E52}"/>
              </a:ext>
            </a:extLst>
          </p:cNvPr>
          <p:cNvSpPr/>
          <p:nvPr userDrawn="1"/>
        </p:nvSpPr>
        <p:spPr>
          <a:xfrm>
            <a:off x="10404902" y="4375913"/>
            <a:ext cx="596124" cy="5902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16E473E-A845-6263-F90F-673869115C53}"/>
              </a:ext>
            </a:extLst>
          </p:cNvPr>
          <p:cNvPicPr>
            <a:picLocks noChangeAspect="1"/>
          </p:cNvPicPr>
          <p:nvPr userDrawn="1"/>
        </p:nvPicPr>
        <p:blipFill>
          <a:blip r:embed="rId2"/>
          <a:stretch>
            <a:fillRect/>
          </a:stretch>
        </p:blipFill>
        <p:spPr>
          <a:xfrm>
            <a:off x="1466594" y="2178407"/>
            <a:ext cx="9226347" cy="2501187"/>
          </a:xfrm>
          <a:prstGeom prst="rect">
            <a:avLst/>
          </a:prstGeom>
        </p:spPr>
      </p:pic>
      <p:sp>
        <p:nvSpPr>
          <p:cNvPr id="15" name="Title 15">
            <a:extLst>
              <a:ext uri="{FF2B5EF4-FFF2-40B4-BE49-F238E27FC236}">
                <a16:creationId xmlns:a16="http://schemas.microsoft.com/office/drawing/2014/main" id="{89CA3E4C-3923-4758-5B37-F7F00B0B8B71}"/>
              </a:ext>
            </a:extLst>
          </p:cNvPr>
          <p:cNvSpPr>
            <a:spLocks noGrp="1"/>
          </p:cNvSpPr>
          <p:nvPr>
            <p:ph type="title" hasCustomPrompt="1"/>
          </p:nvPr>
        </p:nvSpPr>
        <p:spPr>
          <a:xfrm>
            <a:off x="1897402" y="3075057"/>
            <a:ext cx="8397196" cy="707886"/>
          </a:xfrm>
          <a:prstGeom prst="rect">
            <a:avLst/>
          </a:prstGeom>
        </p:spPr>
        <p:txBody>
          <a:bodyPr wrap="square" lIns="0" anchor="ctr">
            <a:spAutoFit/>
          </a:bodyPr>
          <a:lstStyle>
            <a:lvl1pPr>
              <a:lnSpc>
                <a:spcPct val="100000"/>
              </a:lnSpc>
              <a:defRPr sz="4000">
                <a:solidFill>
                  <a:schemeClr val="bg1"/>
                </a:solidFill>
                <a:latin typeface="Nunito Sans" panose="00000500000000000000" pitchFamily="2" charset="0"/>
              </a:defRPr>
            </a:lvl1pPr>
          </a:lstStyle>
          <a:p>
            <a:r>
              <a:rPr lang="en-US" dirty="0"/>
              <a:t>Section Break</a:t>
            </a:r>
            <a:endParaRPr lang="en-IN" dirty="0"/>
          </a:p>
        </p:txBody>
      </p:sp>
      <p:sp>
        <p:nvSpPr>
          <p:cNvPr id="10" name="Footer Placeholder 1">
            <a:extLst>
              <a:ext uri="{FF2B5EF4-FFF2-40B4-BE49-F238E27FC236}">
                <a16:creationId xmlns:a16="http://schemas.microsoft.com/office/drawing/2014/main" id="{D5800AF5-12F3-377A-C1EB-F52A39C29992}"/>
              </a:ext>
            </a:extLst>
          </p:cNvPr>
          <p:cNvSpPr>
            <a:spLocks noGrp="1"/>
          </p:cNvSpPr>
          <p:nvPr>
            <p:ph type="ftr" sz="quarter" idx="11"/>
          </p:nvPr>
        </p:nvSpPr>
        <p:spPr>
          <a:xfrm>
            <a:off x="4724677" y="6453336"/>
            <a:ext cx="2742646" cy="188690"/>
          </a:xfrm>
        </p:spPr>
        <p:txBody>
          <a:bodyPr anchor="t" anchorCtr="0">
            <a:noAutofit/>
          </a:bodyPr>
          <a:lstStyle>
            <a:lvl1pPr>
              <a:defRPr>
                <a:solidFill>
                  <a:schemeClr val="bg1"/>
                </a:solidFill>
              </a:defRPr>
            </a:lvl1pPr>
          </a:lstStyle>
          <a:p>
            <a:r>
              <a:rPr lang="en-US" dirty="0"/>
              <a:t>© 2025 Indegene. All rights reserved.</a:t>
            </a:r>
            <a:endParaRPr lang="en-IN" dirty="0"/>
          </a:p>
        </p:txBody>
      </p:sp>
      <p:sp>
        <p:nvSpPr>
          <p:cNvPr id="12" name="Slide Number Placeholder 2">
            <a:extLst>
              <a:ext uri="{FF2B5EF4-FFF2-40B4-BE49-F238E27FC236}">
                <a16:creationId xmlns:a16="http://schemas.microsoft.com/office/drawing/2014/main" id="{E391030A-8DB1-67A0-9056-9331DA5C43C7}"/>
              </a:ext>
            </a:extLst>
          </p:cNvPr>
          <p:cNvSpPr>
            <a:spLocks noGrp="1"/>
          </p:cNvSpPr>
          <p:nvPr>
            <p:ph type="sldNum" sz="quarter" idx="12"/>
          </p:nvPr>
        </p:nvSpPr>
        <p:spPr>
          <a:xfrm>
            <a:off x="11243039" y="6453337"/>
            <a:ext cx="457200" cy="188690"/>
          </a:xfrm>
        </p:spPr>
        <p:txBody>
          <a:bodyPr vert="horz" anchor="t" anchorCtr="0">
            <a:noAutofit/>
          </a:bodyPr>
          <a:lstStyle>
            <a:lvl1pPr>
              <a:defRPr>
                <a:solidFill>
                  <a:schemeClr val="bg1"/>
                </a:solidFill>
              </a:defRPr>
            </a:lvl1pPr>
          </a:lstStyle>
          <a:p>
            <a:fld id="{C8FF5BAC-20BC-42CA-B80C-4B364F701D57}" type="slidenum">
              <a:rPr lang="en-IN" smtClean="0"/>
              <a:pPr/>
              <a:t>‹#›</a:t>
            </a:fld>
            <a:endParaRPr lang="en-IN"/>
          </a:p>
        </p:txBody>
      </p:sp>
      <p:pic>
        <p:nvPicPr>
          <p:cNvPr id="2" name="Picture 1">
            <a:extLst>
              <a:ext uri="{FF2B5EF4-FFF2-40B4-BE49-F238E27FC236}">
                <a16:creationId xmlns:a16="http://schemas.microsoft.com/office/drawing/2014/main" id="{F0EA6070-5D78-7D25-6CC8-245646090E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3549" y="6310868"/>
            <a:ext cx="1291084" cy="385200"/>
          </a:xfrm>
          <a:prstGeom prst="rect">
            <a:avLst/>
          </a:prstGeom>
        </p:spPr>
      </p:pic>
    </p:spTree>
    <p:extLst>
      <p:ext uri="{BB962C8B-B14F-4D97-AF65-F5344CB8AC3E}">
        <p14:creationId xmlns:p14="http://schemas.microsoft.com/office/powerpoint/2010/main" val="848369795"/>
      </p:ext>
    </p:extLst>
  </p:cSld>
  <p:clrMapOvr>
    <a:masterClrMapping/>
  </p:clrMapOvr>
  <p:extLst>
    <p:ext uri="{DCECCB84-F9BA-43D5-87BE-67443E8EF086}">
      <p15:sldGuideLst xmlns:p15="http://schemas.microsoft.com/office/powerpoint/2012/main">
        <p15:guide id="2" pos="3840">
          <p15:clr>
            <a:srgbClr val="FBAE40"/>
          </p15:clr>
        </p15:guide>
        <p15:guide id="3" orient="horz" pos="3504">
          <p15:clr>
            <a:srgbClr val="FBAE40"/>
          </p15:clr>
        </p15:guide>
        <p15:guide id="4" orient="horz" pos="366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mmary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00B06D-ED95-F3C5-7ECF-4A7B76A04D98}"/>
              </a:ext>
            </a:extLst>
          </p:cNvPr>
          <p:cNvPicPr>
            <a:picLocks noChangeAspect="1"/>
          </p:cNvPicPr>
          <p:nvPr userDrawn="1"/>
        </p:nvPicPr>
        <p:blipFill>
          <a:blip r:embed="rId2"/>
          <a:stretch>
            <a:fillRect/>
          </a:stretch>
        </p:blipFill>
        <p:spPr>
          <a:xfrm rot="5400000">
            <a:off x="-1015230" y="1015228"/>
            <a:ext cx="6858003" cy="4827544"/>
          </a:xfrm>
          <a:prstGeom prst="rect">
            <a:avLst/>
          </a:prstGeom>
        </p:spPr>
      </p:pic>
      <p:sp>
        <p:nvSpPr>
          <p:cNvPr id="13" name="Slide Number Placeholder 5">
            <a:extLst>
              <a:ext uri="{FF2B5EF4-FFF2-40B4-BE49-F238E27FC236}">
                <a16:creationId xmlns:a16="http://schemas.microsoft.com/office/drawing/2014/main" id="{695E1ECF-ED71-4F4E-8250-709B77DF523B}"/>
              </a:ext>
            </a:extLst>
          </p:cNvPr>
          <p:cNvSpPr>
            <a:spLocks noGrp="1"/>
          </p:cNvSpPr>
          <p:nvPr>
            <p:ph type="sldNum" sz="quarter" idx="12"/>
          </p:nvPr>
        </p:nvSpPr>
        <p:spPr>
          <a:xfrm>
            <a:off x="11256963" y="6453336"/>
            <a:ext cx="457200" cy="220655"/>
          </a:xfrm>
          <a:prstGeom prst="rect">
            <a:avLst/>
          </a:prstGeom>
        </p:spPr>
        <p:txBody>
          <a:bodyPr rIns="0">
            <a:noAutofit/>
          </a:bodyPr>
          <a:lstStyle>
            <a:lvl1pPr>
              <a:lnSpc>
                <a:spcPct val="100000"/>
              </a:lnSpc>
              <a:defRPr sz="900">
                <a:latin typeface="Nunito Sans" panose="00000500000000000000" pitchFamily="2" charset="0"/>
              </a:defRPr>
            </a:lvl1pPr>
          </a:lstStyle>
          <a:p>
            <a:fld id="{C8FF5BAC-20BC-42CA-B80C-4B364F701D57}" type="slidenum">
              <a:rPr lang="en-IN" smtClean="0"/>
              <a:pPr/>
              <a:t>‹#›</a:t>
            </a:fld>
            <a:endParaRPr lang="en-IN"/>
          </a:p>
        </p:txBody>
      </p:sp>
      <p:sp>
        <p:nvSpPr>
          <p:cNvPr id="8" name="Text Placeholder 2">
            <a:extLst>
              <a:ext uri="{FF2B5EF4-FFF2-40B4-BE49-F238E27FC236}">
                <a16:creationId xmlns:a16="http://schemas.microsoft.com/office/drawing/2014/main" id="{A7A90AC8-0129-46F7-8662-8EAA845044C6}"/>
              </a:ext>
            </a:extLst>
          </p:cNvPr>
          <p:cNvSpPr>
            <a:spLocks noGrp="1"/>
          </p:cNvSpPr>
          <p:nvPr>
            <p:ph type="body" sz="quarter" idx="14"/>
          </p:nvPr>
        </p:nvSpPr>
        <p:spPr>
          <a:xfrm>
            <a:off x="5318454" y="1033272"/>
            <a:ext cx="6378246" cy="4386470"/>
          </a:xfrm>
        </p:spPr>
        <p:txBody>
          <a:bodyPr vert="horz" anchor="t" anchorCtr="0">
            <a:noAutofit/>
          </a:bodyPr>
          <a:lstStyle>
            <a:lvl1pPr>
              <a:lnSpc>
                <a:spcPct val="100000"/>
              </a:lnSpc>
              <a:buClr>
                <a:srgbClr val="ED0677"/>
              </a:buClr>
              <a:defRPr sz="1600"/>
            </a:lvl1pPr>
            <a:lvl2pPr>
              <a:lnSpc>
                <a:spcPct val="100000"/>
              </a:lnSpc>
              <a:buClr>
                <a:srgbClr val="ED0677"/>
              </a:buClr>
              <a:defRPr sz="1600"/>
            </a:lvl2pPr>
            <a:lvl3pPr>
              <a:lnSpc>
                <a:spcPct val="100000"/>
              </a:lnSpc>
              <a:buClr>
                <a:srgbClr val="ED0677"/>
              </a:buClr>
              <a:defRPr sz="1600"/>
            </a:lvl3pPr>
            <a:lvl4pPr>
              <a:lnSpc>
                <a:spcPct val="100000"/>
              </a:lnSpc>
              <a:buClr>
                <a:srgbClr val="ED0677"/>
              </a:buClr>
              <a:defRPr sz="1600"/>
            </a:lvl4pPr>
            <a:lvl5pPr>
              <a:lnSpc>
                <a:spcPct val="100000"/>
              </a:lnSpc>
              <a:buClr>
                <a:srgbClr val="ED0677"/>
              </a:buCl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Footer Placeholder 4">
            <a:extLst>
              <a:ext uri="{FF2B5EF4-FFF2-40B4-BE49-F238E27FC236}">
                <a16:creationId xmlns:a16="http://schemas.microsoft.com/office/drawing/2014/main" id="{78316E84-79D3-4B32-BE0B-CD1973D08408}"/>
              </a:ext>
            </a:extLst>
          </p:cNvPr>
          <p:cNvSpPr>
            <a:spLocks noGrp="1"/>
          </p:cNvSpPr>
          <p:nvPr>
            <p:ph type="ftr" sz="quarter" idx="11"/>
          </p:nvPr>
        </p:nvSpPr>
        <p:spPr>
          <a:xfrm>
            <a:off x="4724400" y="6453336"/>
            <a:ext cx="2743200" cy="188690"/>
          </a:xfrm>
          <a:prstGeom prst="rect">
            <a:avLst/>
          </a:prstGeom>
        </p:spPr>
        <p:txBody>
          <a:bodyPr>
            <a:noAutofit/>
          </a:bodyPr>
          <a:lstStyle>
            <a:lvl1pPr algn="ctr">
              <a:lnSpc>
                <a:spcPct val="100000"/>
              </a:lnSpc>
              <a:defRPr sz="900">
                <a:latin typeface="Nunito Sans" panose="00000500000000000000" pitchFamily="2" charset="0"/>
              </a:defRPr>
            </a:lvl1pPr>
          </a:lstStyle>
          <a:p>
            <a:r>
              <a:rPr lang="en-US" dirty="0"/>
              <a:t>© 2025 Indegene. All rights reserved.</a:t>
            </a:r>
            <a:endParaRPr lang="en-IN" dirty="0"/>
          </a:p>
        </p:txBody>
      </p:sp>
      <p:pic>
        <p:nvPicPr>
          <p:cNvPr id="2" name="Picture 1">
            <a:extLst>
              <a:ext uri="{FF2B5EF4-FFF2-40B4-BE49-F238E27FC236}">
                <a16:creationId xmlns:a16="http://schemas.microsoft.com/office/drawing/2014/main" id="{078D1175-E1E8-10F9-CA45-D196AC5921B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3549" y="6310868"/>
            <a:ext cx="1291084" cy="385200"/>
          </a:xfrm>
          <a:prstGeom prst="rect">
            <a:avLst/>
          </a:prstGeom>
        </p:spPr>
      </p:pic>
      <p:sp>
        <p:nvSpPr>
          <p:cNvPr id="3" name="Title 2">
            <a:extLst>
              <a:ext uri="{FF2B5EF4-FFF2-40B4-BE49-F238E27FC236}">
                <a16:creationId xmlns:a16="http://schemas.microsoft.com/office/drawing/2014/main" id="{1D91C68F-7518-76AE-EB36-AB947574DE70}"/>
              </a:ext>
            </a:extLst>
          </p:cNvPr>
          <p:cNvSpPr>
            <a:spLocks noGrp="1"/>
          </p:cNvSpPr>
          <p:nvPr>
            <p:ph type="title"/>
          </p:nvPr>
        </p:nvSpPr>
        <p:spPr>
          <a:xfrm>
            <a:off x="442275" y="1033272"/>
            <a:ext cx="3404169" cy="4396377"/>
          </a:xfrm>
        </p:spPr>
        <p:txBody>
          <a:bodyPr vert="horz" anchor="t" anchorCtr="0">
            <a:noAutofit/>
          </a:bodyPr>
          <a:lstStyle>
            <a:lvl1pPr>
              <a:lnSpc>
                <a:spcPct val="100000"/>
              </a:lnSpc>
              <a:defRPr sz="2800">
                <a:solidFill>
                  <a:schemeClr val="bg1"/>
                </a:solidFill>
                <a:latin typeface="Nunito Sans" panose="00000500000000000000" pitchFamily="2" charset="0"/>
              </a:defRPr>
            </a:lvl1pPr>
          </a:lstStyle>
          <a:p>
            <a:r>
              <a:rPr lang="en-US" dirty="0"/>
              <a:t>Click to edit Master title style</a:t>
            </a:r>
            <a:endParaRPr lang="en-IN" dirty="0"/>
          </a:p>
        </p:txBody>
      </p:sp>
    </p:spTree>
    <p:extLst>
      <p:ext uri="{BB962C8B-B14F-4D97-AF65-F5344CB8AC3E}">
        <p14:creationId xmlns:p14="http://schemas.microsoft.com/office/powerpoint/2010/main" val="1078736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B83393-F1A7-4D18-2E74-7AF4E13F360B}"/>
              </a:ext>
            </a:extLst>
          </p:cNvPr>
          <p:cNvPicPr>
            <a:picLocks noChangeAspect="1"/>
          </p:cNvPicPr>
          <p:nvPr userDrawn="1"/>
        </p:nvPicPr>
        <p:blipFill>
          <a:blip r:embed="rId2"/>
          <a:srcRect r="1491" b="978"/>
          <a:stretch/>
        </p:blipFill>
        <p:spPr>
          <a:xfrm>
            <a:off x="0" y="1"/>
            <a:ext cx="12192000" cy="6858000"/>
          </a:xfrm>
          <a:prstGeom prst="rect">
            <a:avLst/>
          </a:prstGeom>
        </p:spPr>
      </p:pic>
      <p:sp>
        <p:nvSpPr>
          <p:cNvPr id="10" name="Text Placeholder 8">
            <a:extLst>
              <a:ext uri="{FF2B5EF4-FFF2-40B4-BE49-F238E27FC236}">
                <a16:creationId xmlns:a16="http://schemas.microsoft.com/office/drawing/2014/main" id="{C125E50D-B00C-FC38-7EB6-C4044B157F38}"/>
              </a:ext>
            </a:extLst>
          </p:cNvPr>
          <p:cNvSpPr>
            <a:spLocks noGrp="1"/>
          </p:cNvSpPr>
          <p:nvPr>
            <p:ph type="body" sz="quarter" idx="11" hasCustomPrompt="1"/>
          </p:nvPr>
        </p:nvSpPr>
        <p:spPr>
          <a:xfrm>
            <a:off x="962263" y="1169927"/>
            <a:ext cx="10123488" cy="830997"/>
          </a:xfrm>
        </p:spPr>
        <p:txBody>
          <a:bodyPr lIns="0">
            <a:spAutoFit/>
          </a:bodyPr>
          <a:lstStyle>
            <a:lvl1pPr marL="0" indent="0">
              <a:buNone/>
              <a:defRPr sz="4800" b="1">
                <a:solidFill>
                  <a:schemeClr val="bg1"/>
                </a:solidFill>
              </a:defRPr>
            </a:lvl1pPr>
          </a:lstStyle>
          <a:p>
            <a:pPr lvl="0"/>
            <a:r>
              <a:rPr lang="en-GB" dirty="0"/>
              <a:t>Thank you!</a:t>
            </a:r>
            <a:endParaRPr lang="en-US" dirty="0"/>
          </a:p>
        </p:txBody>
      </p:sp>
      <p:pic>
        <p:nvPicPr>
          <p:cNvPr id="8" name="Picture 7">
            <a:extLst>
              <a:ext uri="{FF2B5EF4-FFF2-40B4-BE49-F238E27FC236}">
                <a16:creationId xmlns:a16="http://schemas.microsoft.com/office/drawing/2014/main" id="{B3E8E74F-EC9E-2A92-DD65-A324D04717C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62263" y="5152774"/>
            <a:ext cx="3394810" cy="1014943"/>
          </a:xfrm>
          <a:prstGeom prst="rect">
            <a:avLst/>
          </a:prstGeom>
        </p:spPr>
      </p:pic>
      <p:sp>
        <p:nvSpPr>
          <p:cNvPr id="3" name="Rectangle 2">
            <a:extLst>
              <a:ext uri="{FF2B5EF4-FFF2-40B4-BE49-F238E27FC236}">
                <a16:creationId xmlns:a16="http://schemas.microsoft.com/office/drawing/2014/main" id="{66ABCDF0-8A03-5B36-2A5C-94299D17CDAA}"/>
              </a:ext>
            </a:extLst>
          </p:cNvPr>
          <p:cNvSpPr/>
          <p:nvPr userDrawn="1"/>
        </p:nvSpPr>
        <p:spPr>
          <a:xfrm>
            <a:off x="962263" y="943736"/>
            <a:ext cx="471085" cy="4571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3772486"/>
      </p:ext>
    </p:extLst>
  </p:cSld>
  <p:clrMapOvr>
    <a:masterClrMapping/>
  </p:clrMapOvr>
  <p:extLst>
    <p:ext uri="{DCECCB84-F9BA-43D5-87BE-67443E8EF086}">
      <p15:sldGuideLst xmlns:p15="http://schemas.microsoft.com/office/powerpoint/2012/main">
        <p15:guide id="2" pos="597" userDrawn="1">
          <p15:clr>
            <a:srgbClr val="FBAE40"/>
          </p15:clr>
        </p15:guide>
        <p15:guide id="3" orient="horz" pos="3504">
          <p15:clr>
            <a:srgbClr val="FBAE40"/>
          </p15:clr>
        </p15:guide>
        <p15:guide id="4" orient="horz" pos="366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952" y="365126"/>
            <a:ext cx="10515600" cy="534988"/>
          </a:xfrm>
          <a:prstGeom prst="rect">
            <a:avLst/>
          </a:prstGeom>
        </p:spPr>
        <p:txBody>
          <a:bodyPr vert="horz" lIns="91440" tIns="45720" rIns="91440" bIns="45720" rtlCol="0" anchor="t" anchorCtr="0">
            <a:noAutofit/>
          </a:bodyPr>
          <a:lstStyle/>
          <a:p>
            <a:r>
              <a:rPr lang="en-US" dirty="0"/>
              <a:t>Click to edit Master  title style</a:t>
            </a:r>
            <a:endParaRPr lang="en-IN" dirty="0"/>
          </a:p>
        </p:txBody>
      </p:sp>
      <p:sp>
        <p:nvSpPr>
          <p:cNvPr id="3" name="Text Placeholder 2"/>
          <p:cNvSpPr>
            <a:spLocks noGrp="1"/>
          </p:cNvSpPr>
          <p:nvPr>
            <p:ph type="body" idx="1"/>
          </p:nvPr>
        </p:nvSpPr>
        <p:spPr>
          <a:xfrm>
            <a:off x="548952" y="1825625"/>
            <a:ext cx="10515600" cy="4351338"/>
          </a:xfrm>
          <a:prstGeom prst="rect">
            <a:avLst/>
          </a:prstGeom>
        </p:spPr>
        <p:txBody>
          <a:bodyPr vert="horz" lIns="91440" tIns="45720" rIns="91440" bIns="4572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Footer Placeholder 4">
            <a:extLst>
              <a:ext uri="{FF2B5EF4-FFF2-40B4-BE49-F238E27FC236}">
                <a16:creationId xmlns:a16="http://schemas.microsoft.com/office/drawing/2014/main" id="{3C3AF242-456B-4A31-A823-586618ACDA20}"/>
              </a:ext>
            </a:extLst>
          </p:cNvPr>
          <p:cNvSpPr>
            <a:spLocks noGrp="1"/>
          </p:cNvSpPr>
          <p:nvPr>
            <p:ph type="ftr" sz="quarter" idx="3"/>
          </p:nvPr>
        </p:nvSpPr>
        <p:spPr>
          <a:xfrm>
            <a:off x="4724400" y="6400800"/>
            <a:ext cx="2743200" cy="188690"/>
          </a:xfrm>
          <a:prstGeom prst="rect">
            <a:avLst/>
          </a:prstGeom>
        </p:spPr>
        <p:txBody>
          <a:bodyPr>
            <a:noAutofit/>
          </a:bodyPr>
          <a:lstStyle>
            <a:lvl1pPr algn="ctr">
              <a:defRPr sz="900">
                <a:solidFill>
                  <a:schemeClr val="tx1"/>
                </a:solidFill>
                <a:latin typeface="Nunito Sans" panose="00000500000000000000" pitchFamily="2" charset="0"/>
              </a:defRPr>
            </a:lvl1pPr>
          </a:lstStyle>
          <a:p>
            <a:r>
              <a:rPr lang="en-US" dirty="0"/>
              <a:t>© 2025 Indegene. All rights reserved.</a:t>
            </a:r>
            <a:endParaRPr lang="en-IN" dirty="0"/>
          </a:p>
        </p:txBody>
      </p:sp>
      <p:sp>
        <p:nvSpPr>
          <p:cNvPr id="12" name="Slide Number Placeholder 5">
            <a:extLst>
              <a:ext uri="{FF2B5EF4-FFF2-40B4-BE49-F238E27FC236}">
                <a16:creationId xmlns:a16="http://schemas.microsoft.com/office/drawing/2014/main" id="{87828C8C-8633-4854-A5C7-884643CEDC63}"/>
              </a:ext>
            </a:extLst>
          </p:cNvPr>
          <p:cNvSpPr>
            <a:spLocks noGrp="1"/>
          </p:cNvSpPr>
          <p:nvPr>
            <p:ph type="sldNum" sz="quarter" idx="4"/>
          </p:nvPr>
        </p:nvSpPr>
        <p:spPr>
          <a:xfrm>
            <a:off x="11356975" y="6453336"/>
            <a:ext cx="336664" cy="223689"/>
          </a:xfrm>
          <a:prstGeom prst="rect">
            <a:avLst/>
          </a:prstGeom>
        </p:spPr>
        <p:txBody>
          <a:bodyPr rIns="0">
            <a:noAutofit/>
          </a:bodyPr>
          <a:lstStyle>
            <a:lvl1pPr algn="r">
              <a:defRPr sz="900">
                <a:latin typeface="Nunito Sans" panose="00000500000000000000" pitchFamily="2" charset="0"/>
              </a:defRPr>
            </a:lvl1pPr>
          </a:lstStyle>
          <a:p>
            <a:fld id="{C8FF5BAC-20BC-42CA-B80C-4B364F701D57}" type="slidenum">
              <a:rPr lang="en-IN" smtClean="0"/>
              <a:pPr/>
              <a:t>‹#›</a:t>
            </a:fld>
            <a:endParaRPr lang="en-IN" dirty="0"/>
          </a:p>
        </p:txBody>
      </p:sp>
      <p:sp>
        <p:nvSpPr>
          <p:cNvPr id="4" name="Date Placeholder 3">
            <a:extLst>
              <a:ext uri="{FF2B5EF4-FFF2-40B4-BE49-F238E27FC236}">
                <a16:creationId xmlns:a16="http://schemas.microsoft.com/office/drawing/2014/main" id="{B380F5A1-9968-CE3A-857C-CE3A5B8444C4}"/>
              </a:ext>
            </a:extLst>
          </p:cNvPr>
          <p:cNvSpPr>
            <a:spLocks noGrp="1"/>
          </p:cNvSpPr>
          <p:nvPr>
            <p:ph type="dt" sz="half" idx="2"/>
          </p:nvPr>
        </p:nvSpPr>
        <p:spPr>
          <a:xfrm>
            <a:off x="548952" y="6356350"/>
            <a:ext cx="2743200" cy="365125"/>
          </a:xfrm>
          <a:prstGeom prst="rect">
            <a:avLst/>
          </a:prstGeom>
        </p:spPr>
        <p:txBody>
          <a:bodyPr vert="horz" lIns="91440" tIns="45720" rIns="91440" bIns="45720" rtlCol="0" anchor="ctr"/>
          <a:lstStyle>
            <a:lvl1pPr algn="l">
              <a:defRPr sz="1200">
                <a:solidFill>
                  <a:schemeClr val="tx1"/>
                </a:solidFill>
                <a:latin typeface="+mn-lt"/>
              </a:defRPr>
            </a:lvl1pPr>
          </a:lstStyle>
          <a:p>
            <a:endParaRPr lang="en-US" dirty="0"/>
          </a:p>
        </p:txBody>
      </p:sp>
    </p:spTree>
    <p:extLst>
      <p:ext uri="{BB962C8B-B14F-4D97-AF65-F5344CB8AC3E}">
        <p14:creationId xmlns:p14="http://schemas.microsoft.com/office/powerpoint/2010/main" val="53405117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15" r:id="rId3"/>
    <p:sldLayoutId id="2147483728" r:id="rId4"/>
    <p:sldLayoutId id="2147483727" r:id="rId5"/>
    <p:sldLayoutId id="2147483733" r:id="rId6"/>
    <p:sldLayoutId id="2147483713" r:id="rId7"/>
    <p:sldLayoutId id="2147483739" r:id="rId8"/>
  </p:sldLayoutIdLst>
  <p:hf hdr="0" dt="0"/>
  <p:txStyles>
    <p:titleStyle>
      <a:lvl1pPr algn="l" defTabSz="914400" rtl="0" eaLnBrk="1" latinLnBrk="0" hangingPunct="1">
        <a:lnSpc>
          <a:spcPct val="90000"/>
        </a:lnSpc>
        <a:spcBef>
          <a:spcPct val="0"/>
        </a:spcBef>
        <a:buNone/>
        <a:defRPr sz="3200" kern="1200">
          <a:solidFill>
            <a:srgbClr val="034EA2"/>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7368" userDrawn="1">
          <p15:clr>
            <a:srgbClr val="F26B43"/>
          </p15:clr>
        </p15:guide>
        <p15:guide id="5" pos="347" userDrawn="1">
          <p15:clr>
            <a:srgbClr val="F26B43"/>
          </p15:clr>
        </p15:guide>
        <p15:guide id="6" orient="horz" pos="567" userDrawn="1">
          <p15:clr>
            <a:srgbClr val="F26B43"/>
          </p15:clr>
        </p15:guide>
        <p15:guide id="7" orient="horz" pos="4152" userDrawn="1">
          <p15:clr>
            <a:srgbClr val="F26B43"/>
          </p15:clr>
        </p15:guide>
        <p15:guide id="8" orient="horz" pos="1152" userDrawn="1">
          <p15:clr>
            <a:srgbClr val="F26B43"/>
          </p15:clr>
        </p15:guide>
        <p15:guide id="9" orient="horz" pos="7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F6F83C-3BEB-8637-6923-BD6ABFDA7DD6}"/>
              </a:ext>
            </a:extLst>
          </p:cNvPr>
          <p:cNvSpPr>
            <a:spLocks noGrp="1"/>
          </p:cNvSpPr>
          <p:nvPr>
            <p:ph type="title"/>
          </p:nvPr>
        </p:nvSpPr>
        <p:spPr>
          <a:xfrm>
            <a:off x="697314" y="2664326"/>
            <a:ext cx="7989485" cy="2066919"/>
          </a:xfrm>
        </p:spPr>
        <p:txBody>
          <a:bodyPr/>
          <a:lstStyle/>
          <a:p>
            <a:r>
              <a:rPr lang="en-US" dirty="0"/>
              <a:t>AZ Web Dashboard :Unified Solution for Comprehensive Data Management</a:t>
            </a:r>
          </a:p>
        </p:txBody>
      </p:sp>
      <p:sp>
        <p:nvSpPr>
          <p:cNvPr id="10" name="Title 15">
            <a:extLst>
              <a:ext uri="{FF2B5EF4-FFF2-40B4-BE49-F238E27FC236}">
                <a16:creationId xmlns:a16="http://schemas.microsoft.com/office/drawing/2014/main" id="{0C1A63E1-07E4-DA5E-E357-80C553693BB4}"/>
              </a:ext>
            </a:extLst>
          </p:cNvPr>
          <p:cNvSpPr txBox="1">
            <a:spLocks noChangeAspect="1"/>
          </p:cNvSpPr>
          <p:nvPr/>
        </p:nvSpPr>
        <p:spPr>
          <a:xfrm>
            <a:off x="697315" y="5849273"/>
            <a:ext cx="3305725" cy="383674"/>
          </a:xfrm>
          <a:prstGeom prst="rect">
            <a:avLst/>
          </a:prstGeom>
        </p:spPr>
        <p:txBody>
          <a:bodyPr vert="horz" lIns="0" tIns="0" rIns="0" bIns="0" rtlCol="0" anchor="ctr" anchorCtr="0">
            <a:noAutofit/>
          </a:bodyPr>
          <a:lstStyle>
            <a:lvl1pPr algn="l" defTabSz="914400" rtl="0" eaLnBrk="1" latinLnBrk="0" hangingPunct="1">
              <a:lnSpc>
                <a:spcPct val="100000"/>
              </a:lnSpc>
              <a:spcBef>
                <a:spcPct val="0"/>
              </a:spcBef>
              <a:buNone/>
              <a:defRPr sz="3600" b="1" kern="1200">
                <a:solidFill>
                  <a:schemeClr val="bg1"/>
                </a:solidFill>
                <a:latin typeface="Nunito Sans" panose="00000500000000000000" pitchFamily="2" charset="0"/>
                <a:ea typeface="+mj-ea"/>
                <a:cs typeface="+mj-cs"/>
              </a:defRPr>
            </a:lvl1pPr>
          </a:lstStyle>
          <a:p>
            <a:pPr>
              <a:defRPr/>
            </a:pPr>
            <a:r>
              <a:rPr lang="en-US" sz="1800" b="0" dirty="0"/>
              <a:t>14</a:t>
            </a:r>
            <a:r>
              <a:rPr lang="en-US" sz="1800" b="0" baseline="30000" dirty="0"/>
              <a:t>th</a:t>
            </a:r>
            <a:r>
              <a:rPr lang="en-US" sz="1800" b="0" dirty="0"/>
              <a:t> May 2025</a:t>
            </a:r>
            <a:endParaRPr lang="en-IN" sz="1800" b="0" dirty="0"/>
          </a:p>
        </p:txBody>
      </p:sp>
    </p:spTree>
    <p:custDataLst>
      <p:tags r:id="rId1"/>
    </p:custDataLst>
    <p:extLst>
      <p:ext uri="{BB962C8B-B14F-4D97-AF65-F5344CB8AC3E}">
        <p14:creationId xmlns:p14="http://schemas.microsoft.com/office/powerpoint/2010/main" val="1727019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FF75F-17E7-5389-6C92-DD7F0A381D71}"/>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B55EFA-8751-F380-4595-EB2E5B4582B7}"/>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63FE9F6C-9308-7262-9EBE-511C27DDA0BA}"/>
              </a:ext>
            </a:extLst>
          </p:cNvPr>
          <p:cNvSpPr>
            <a:spLocks noGrp="1"/>
          </p:cNvSpPr>
          <p:nvPr>
            <p:ph type="sldNum" sz="quarter" idx="12"/>
          </p:nvPr>
        </p:nvSpPr>
        <p:spPr/>
        <p:txBody>
          <a:bodyPr/>
          <a:lstStyle/>
          <a:p>
            <a:fld id="{C8FF5BAC-20BC-42CA-B80C-4B364F701D57}" type="slidenum">
              <a:rPr lang="en-IN" smtClean="0"/>
              <a:pPr/>
              <a:t>10</a:t>
            </a:fld>
            <a:endParaRPr lang="en-IN" dirty="0"/>
          </a:p>
        </p:txBody>
      </p:sp>
      <p:sp>
        <p:nvSpPr>
          <p:cNvPr id="4" name="Title 3">
            <a:extLst>
              <a:ext uri="{FF2B5EF4-FFF2-40B4-BE49-F238E27FC236}">
                <a16:creationId xmlns:a16="http://schemas.microsoft.com/office/drawing/2014/main" id="{6C7A6197-420F-4E84-788F-1DFFE1D9C830}"/>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B0B4D860-EA1C-679C-2F8B-5E8E9BDD43F5}"/>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384D974C-E1A9-C833-A95C-F6F5B2BEB1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252629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9B26E-7E38-BAD6-E982-A10410440E79}"/>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3547E49F-3877-A133-2760-632469A26F64}"/>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2E963063-6398-E499-69C0-D2342B49981D}"/>
              </a:ext>
            </a:extLst>
          </p:cNvPr>
          <p:cNvSpPr>
            <a:spLocks noGrp="1"/>
          </p:cNvSpPr>
          <p:nvPr>
            <p:ph type="sldNum" sz="quarter" idx="12"/>
          </p:nvPr>
        </p:nvSpPr>
        <p:spPr/>
        <p:txBody>
          <a:bodyPr/>
          <a:lstStyle/>
          <a:p>
            <a:fld id="{C8FF5BAC-20BC-42CA-B80C-4B364F701D57}" type="slidenum">
              <a:rPr lang="en-IN" smtClean="0"/>
              <a:pPr/>
              <a:t>11</a:t>
            </a:fld>
            <a:endParaRPr lang="en-IN" dirty="0"/>
          </a:p>
        </p:txBody>
      </p:sp>
      <p:sp>
        <p:nvSpPr>
          <p:cNvPr id="4" name="Title 4">
            <a:extLst>
              <a:ext uri="{FF2B5EF4-FFF2-40B4-BE49-F238E27FC236}">
                <a16:creationId xmlns:a16="http://schemas.microsoft.com/office/drawing/2014/main" id="{242C5C64-4639-EC50-2C2D-48081C7F0722}"/>
              </a:ext>
            </a:extLst>
          </p:cNvPr>
          <p:cNvSpPr txBox="1">
            <a:spLocks/>
          </p:cNvSpPr>
          <p:nvPr/>
        </p:nvSpPr>
        <p:spPr>
          <a:xfrm>
            <a:off x="1627108" y="2679855"/>
            <a:ext cx="8397196" cy="1498290"/>
          </a:xfrm>
          <a:prstGeom prst="rect">
            <a:avLst/>
          </a:prstGeom>
        </p:spPr>
        <p:txBody>
          <a:bodyPr vert="horz" wrap="square" lIns="0" tIns="36000" rIns="72000" bIns="45720" rtlCol="0" anchor="ctr" anchorCtr="0">
            <a:spAutoFit/>
          </a:bodyPr>
          <a:lstStyle>
            <a:lvl1pPr algn="l" defTabSz="914400" rtl="0" eaLnBrk="1" latinLnBrk="0" hangingPunct="1">
              <a:lnSpc>
                <a:spcPct val="100000"/>
              </a:lnSpc>
              <a:spcBef>
                <a:spcPct val="0"/>
              </a:spcBef>
              <a:buNone/>
              <a:defRPr sz="4000" kern="1200">
                <a:solidFill>
                  <a:schemeClr val="bg1"/>
                </a:solidFill>
                <a:latin typeface="Nunito Sans" panose="00000500000000000000" pitchFamily="2" charset="0"/>
                <a:ea typeface="+mj-ea"/>
                <a:cs typeface="+mj-cs"/>
              </a:defRPr>
            </a:lvl1pPr>
          </a:lstStyle>
          <a:p>
            <a:r>
              <a:rPr lang="en-US" sz="2000" b="1" dirty="0"/>
              <a:t>Efficiency – Resource Productivity, Utilization, and Availability</a:t>
            </a:r>
            <a:br>
              <a:rPr lang="en-US" sz="2000" b="1" dirty="0"/>
            </a:br>
            <a:br>
              <a:rPr lang="en-US" sz="1800" dirty="0"/>
            </a:br>
            <a:r>
              <a:rPr lang="en-US" sz="1800" dirty="0"/>
              <a:t>WLs have full visibility into resource leave schedules, availability, and project forecasts. This enables effective planning and utilization of resources, including reallocating them to other regions as needed for support.</a:t>
            </a:r>
          </a:p>
        </p:txBody>
      </p:sp>
    </p:spTree>
    <p:extLst>
      <p:ext uri="{BB962C8B-B14F-4D97-AF65-F5344CB8AC3E}">
        <p14:creationId xmlns:p14="http://schemas.microsoft.com/office/powerpoint/2010/main" val="1391131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16A38-C031-0398-6E8A-F515E9E8E183}"/>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872A74-A213-302A-B30E-5F58B8004F0D}"/>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6A6819D3-6A2C-98E4-0F8D-3A42CD19F7E4}"/>
              </a:ext>
            </a:extLst>
          </p:cNvPr>
          <p:cNvSpPr>
            <a:spLocks noGrp="1"/>
          </p:cNvSpPr>
          <p:nvPr>
            <p:ph type="sldNum" sz="quarter" idx="12"/>
          </p:nvPr>
        </p:nvSpPr>
        <p:spPr/>
        <p:txBody>
          <a:bodyPr/>
          <a:lstStyle/>
          <a:p>
            <a:fld id="{C8FF5BAC-20BC-42CA-B80C-4B364F701D57}" type="slidenum">
              <a:rPr lang="en-IN" smtClean="0"/>
              <a:pPr/>
              <a:t>12</a:t>
            </a:fld>
            <a:endParaRPr lang="en-IN" dirty="0"/>
          </a:p>
        </p:txBody>
      </p:sp>
      <p:sp>
        <p:nvSpPr>
          <p:cNvPr id="4" name="Title 3">
            <a:extLst>
              <a:ext uri="{FF2B5EF4-FFF2-40B4-BE49-F238E27FC236}">
                <a16:creationId xmlns:a16="http://schemas.microsoft.com/office/drawing/2014/main" id="{B61B04EC-8D62-86E6-EE7B-DEED417FAA21}"/>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ABD679D4-CEA2-ED1A-553B-35B45D2F0DD2}"/>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9204B4CD-B3C7-EB9A-D154-56CD55F6F2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866323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D9147-C0BE-9A99-A9B4-BF30392841C9}"/>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ABCEC2C-BA2A-7759-907D-8BE6E2915474}"/>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43CD01FE-596B-FCE8-8D9C-3B1BF84B836C}"/>
              </a:ext>
            </a:extLst>
          </p:cNvPr>
          <p:cNvSpPr>
            <a:spLocks noGrp="1"/>
          </p:cNvSpPr>
          <p:nvPr>
            <p:ph type="sldNum" sz="quarter" idx="12"/>
          </p:nvPr>
        </p:nvSpPr>
        <p:spPr/>
        <p:txBody>
          <a:bodyPr/>
          <a:lstStyle/>
          <a:p>
            <a:fld id="{C8FF5BAC-20BC-42CA-B80C-4B364F701D57}" type="slidenum">
              <a:rPr lang="en-IN" smtClean="0"/>
              <a:pPr/>
              <a:t>13</a:t>
            </a:fld>
            <a:endParaRPr lang="en-IN" dirty="0"/>
          </a:p>
        </p:txBody>
      </p:sp>
      <p:sp>
        <p:nvSpPr>
          <p:cNvPr id="4" name="Title 4">
            <a:extLst>
              <a:ext uri="{FF2B5EF4-FFF2-40B4-BE49-F238E27FC236}">
                <a16:creationId xmlns:a16="http://schemas.microsoft.com/office/drawing/2014/main" id="{5D64A9C5-2A12-883C-478F-72B9E2C9B1E3}"/>
              </a:ext>
            </a:extLst>
          </p:cNvPr>
          <p:cNvSpPr txBox="1">
            <a:spLocks/>
          </p:cNvSpPr>
          <p:nvPr/>
        </p:nvSpPr>
        <p:spPr>
          <a:xfrm>
            <a:off x="1627108" y="2541355"/>
            <a:ext cx="8397196" cy="1775289"/>
          </a:xfrm>
          <a:prstGeom prst="rect">
            <a:avLst/>
          </a:prstGeom>
        </p:spPr>
        <p:txBody>
          <a:bodyPr vert="horz" wrap="square" lIns="0" tIns="36000" rIns="72000" bIns="45720" rtlCol="0" anchor="ctr" anchorCtr="0">
            <a:spAutoFit/>
          </a:bodyPr>
          <a:lstStyle>
            <a:lvl1pPr algn="l" defTabSz="914400" rtl="0" eaLnBrk="1" latinLnBrk="0" hangingPunct="1">
              <a:lnSpc>
                <a:spcPct val="100000"/>
              </a:lnSpc>
              <a:spcBef>
                <a:spcPct val="0"/>
              </a:spcBef>
              <a:buNone/>
              <a:defRPr sz="4000" kern="1200">
                <a:solidFill>
                  <a:schemeClr val="bg1"/>
                </a:solidFill>
                <a:latin typeface="Nunito Sans" panose="00000500000000000000" pitchFamily="2" charset="0"/>
                <a:ea typeface="+mj-ea"/>
                <a:cs typeface="+mj-cs"/>
              </a:defRPr>
            </a:lvl1pPr>
          </a:lstStyle>
          <a:p>
            <a:r>
              <a:rPr lang="en-US" sz="2000" b="1" dirty="0"/>
              <a:t>Team</a:t>
            </a:r>
            <a:br>
              <a:rPr lang="en-US" sz="2000" b="1" dirty="0"/>
            </a:br>
            <a:endParaRPr lang="en-US" sz="1800" b="1" dirty="0"/>
          </a:p>
          <a:p>
            <a:r>
              <a:rPr lang="en-US" sz="1800" dirty="0"/>
              <a:t>We often need to request information like Email ID, DOJ, </a:t>
            </a:r>
            <a:r>
              <a:rPr lang="en-US" sz="1800"/>
              <a:t>and PRID ID </a:t>
            </a:r>
            <a:r>
              <a:rPr lang="en-US" sz="1800" dirty="0"/>
              <a:t>from team members to grant access or review their skill sets. By centralizing this information in one place, we can manage it more efficiently. It will also help in tracking headcount across individual regions and the entire AZ Web team.</a:t>
            </a:r>
          </a:p>
        </p:txBody>
      </p:sp>
    </p:spTree>
    <p:extLst>
      <p:ext uri="{BB962C8B-B14F-4D97-AF65-F5344CB8AC3E}">
        <p14:creationId xmlns:p14="http://schemas.microsoft.com/office/powerpoint/2010/main" val="1241511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CBB25-AD9C-1B0D-DD09-350D9423EB5D}"/>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CCEED8-C644-DBD3-5DD3-97D65511D7B0}"/>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85EE6B0A-3848-A22A-9D5A-7D8F30C88F1D}"/>
              </a:ext>
            </a:extLst>
          </p:cNvPr>
          <p:cNvSpPr>
            <a:spLocks noGrp="1"/>
          </p:cNvSpPr>
          <p:nvPr>
            <p:ph type="sldNum" sz="quarter" idx="12"/>
          </p:nvPr>
        </p:nvSpPr>
        <p:spPr/>
        <p:txBody>
          <a:bodyPr/>
          <a:lstStyle/>
          <a:p>
            <a:fld id="{C8FF5BAC-20BC-42CA-B80C-4B364F701D57}" type="slidenum">
              <a:rPr lang="en-IN" smtClean="0"/>
              <a:pPr/>
              <a:t>14</a:t>
            </a:fld>
            <a:endParaRPr lang="en-IN" dirty="0"/>
          </a:p>
        </p:txBody>
      </p:sp>
      <p:sp>
        <p:nvSpPr>
          <p:cNvPr id="4" name="Title 3">
            <a:extLst>
              <a:ext uri="{FF2B5EF4-FFF2-40B4-BE49-F238E27FC236}">
                <a16:creationId xmlns:a16="http://schemas.microsoft.com/office/drawing/2014/main" id="{BFFE6D0A-FF6A-EA20-E76B-F2C3BBEAA727}"/>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449A85F0-1CD7-6A53-1F32-E841AF08AE4C}"/>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5E9FE385-7A58-C933-8D15-0731DFDB13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210385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0DAA2-0C3B-1AF3-1FA6-55C891CB21D2}"/>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513697-E585-EC1F-C18E-7AFC7B60C99C}"/>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8A7F31EC-1B9B-E9BD-E0B7-BB8E80A7028D}"/>
              </a:ext>
            </a:extLst>
          </p:cNvPr>
          <p:cNvSpPr>
            <a:spLocks noGrp="1"/>
          </p:cNvSpPr>
          <p:nvPr>
            <p:ph type="sldNum" sz="quarter" idx="12"/>
          </p:nvPr>
        </p:nvSpPr>
        <p:spPr/>
        <p:txBody>
          <a:bodyPr/>
          <a:lstStyle/>
          <a:p>
            <a:fld id="{C8FF5BAC-20BC-42CA-B80C-4B364F701D57}" type="slidenum">
              <a:rPr lang="en-IN" smtClean="0"/>
              <a:pPr/>
              <a:t>15</a:t>
            </a:fld>
            <a:endParaRPr lang="en-IN" dirty="0"/>
          </a:p>
        </p:txBody>
      </p:sp>
      <p:sp>
        <p:nvSpPr>
          <p:cNvPr id="4" name="Title 3">
            <a:extLst>
              <a:ext uri="{FF2B5EF4-FFF2-40B4-BE49-F238E27FC236}">
                <a16:creationId xmlns:a16="http://schemas.microsoft.com/office/drawing/2014/main" id="{6F1B6301-D6A9-E08B-B3B5-11ED0A8A382A}"/>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A5C02F4F-58BB-ABA3-4B70-98CCF97DD7A2}"/>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6E2D9655-26F4-A419-0142-130A8C305F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965572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8200C-75FF-B7CA-5762-2A38465C969D}"/>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995C65F3-3461-99E8-252A-3ACED66D3641}"/>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F814EDBF-B1AD-BD99-1383-8DA001FA3776}"/>
              </a:ext>
            </a:extLst>
          </p:cNvPr>
          <p:cNvSpPr>
            <a:spLocks noGrp="1"/>
          </p:cNvSpPr>
          <p:nvPr>
            <p:ph type="sldNum" sz="quarter" idx="12"/>
          </p:nvPr>
        </p:nvSpPr>
        <p:spPr/>
        <p:txBody>
          <a:bodyPr/>
          <a:lstStyle/>
          <a:p>
            <a:fld id="{C8FF5BAC-20BC-42CA-B80C-4B364F701D57}" type="slidenum">
              <a:rPr lang="en-IN" smtClean="0"/>
              <a:pPr/>
              <a:t>16</a:t>
            </a:fld>
            <a:endParaRPr lang="en-IN" dirty="0"/>
          </a:p>
        </p:txBody>
      </p:sp>
      <p:sp>
        <p:nvSpPr>
          <p:cNvPr id="4" name="Title 4">
            <a:extLst>
              <a:ext uri="{FF2B5EF4-FFF2-40B4-BE49-F238E27FC236}">
                <a16:creationId xmlns:a16="http://schemas.microsoft.com/office/drawing/2014/main" id="{B9E4D1BC-C07C-91F9-B852-4C143CE8DA1E}"/>
              </a:ext>
            </a:extLst>
          </p:cNvPr>
          <p:cNvSpPr txBox="1">
            <a:spLocks/>
          </p:cNvSpPr>
          <p:nvPr/>
        </p:nvSpPr>
        <p:spPr>
          <a:xfrm>
            <a:off x="1627108" y="2664466"/>
            <a:ext cx="8397196" cy="1529068"/>
          </a:xfrm>
          <a:prstGeom prst="rect">
            <a:avLst/>
          </a:prstGeom>
        </p:spPr>
        <p:txBody>
          <a:bodyPr vert="horz" wrap="square" lIns="0" tIns="36000" rIns="72000" bIns="45720" rtlCol="0" anchor="ctr" anchorCtr="0">
            <a:spAutoFit/>
          </a:bodyPr>
          <a:lstStyle>
            <a:lvl1pPr algn="l" defTabSz="914400" rtl="0" eaLnBrk="1" latinLnBrk="0" hangingPunct="1">
              <a:lnSpc>
                <a:spcPct val="100000"/>
              </a:lnSpc>
              <a:spcBef>
                <a:spcPct val="0"/>
              </a:spcBef>
              <a:buNone/>
              <a:defRPr sz="4000" kern="1200">
                <a:solidFill>
                  <a:schemeClr val="bg1"/>
                </a:solidFill>
                <a:latin typeface="Nunito Sans" panose="00000500000000000000" pitchFamily="2" charset="0"/>
                <a:ea typeface="+mj-ea"/>
                <a:cs typeface="+mj-cs"/>
              </a:defRPr>
            </a:lvl1pPr>
          </a:lstStyle>
          <a:p>
            <a:r>
              <a:rPr lang="en-US" sz="2000" b="1" dirty="0"/>
              <a:t>Documents – Training Materials, Video Tutorials, Process Flows, Organizational Documents</a:t>
            </a:r>
            <a:br>
              <a:rPr lang="en-US" sz="2000" b="1" dirty="0"/>
            </a:br>
            <a:br>
              <a:rPr lang="en-US" sz="1800" dirty="0"/>
            </a:br>
            <a:r>
              <a:rPr lang="en-US" sz="1800" dirty="0"/>
              <a:t>This page will serve as a centralized repository containing all relevant documents, making it easy for both new and existing team members to access</a:t>
            </a:r>
          </a:p>
        </p:txBody>
      </p:sp>
    </p:spTree>
    <p:extLst>
      <p:ext uri="{BB962C8B-B14F-4D97-AF65-F5344CB8AC3E}">
        <p14:creationId xmlns:p14="http://schemas.microsoft.com/office/powerpoint/2010/main" val="67648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E3649-125A-82AD-A696-296D762663A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725DB8-944F-7E42-CBDC-A43A04FA93AE}"/>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414AB878-3932-3B27-9262-C224E3BA2B6E}"/>
              </a:ext>
            </a:extLst>
          </p:cNvPr>
          <p:cNvSpPr>
            <a:spLocks noGrp="1"/>
          </p:cNvSpPr>
          <p:nvPr>
            <p:ph type="sldNum" sz="quarter" idx="12"/>
          </p:nvPr>
        </p:nvSpPr>
        <p:spPr/>
        <p:txBody>
          <a:bodyPr/>
          <a:lstStyle/>
          <a:p>
            <a:fld id="{C8FF5BAC-20BC-42CA-B80C-4B364F701D57}" type="slidenum">
              <a:rPr lang="en-IN" smtClean="0"/>
              <a:pPr/>
              <a:t>17</a:t>
            </a:fld>
            <a:endParaRPr lang="en-IN" dirty="0"/>
          </a:p>
        </p:txBody>
      </p:sp>
      <p:sp>
        <p:nvSpPr>
          <p:cNvPr id="4" name="Title 3">
            <a:extLst>
              <a:ext uri="{FF2B5EF4-FFF2-40B4-BE49-F238E27FC236}">
                <a16:creationId xmlns:a16="http://schemas.microsoft.com/office/drawing/2014/main" id="{A4698C4B-E9B8-5B7E-531D-E62C8AAD851C}"/>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AABB1A22-D201-1AEC-550E-20C3A07794D9}"/>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6E274EC-26DD-82FC-2F71-D5874EFE8E1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129924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AB5FA-290A-3974-255A-5481B023793A}"/>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181494-B75D-7878-27BE-F1EF8693A5F1}"/>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0626FCFD-6106-C2FE-B918-E7034F958366}"/>
              </a:ext>
            </a:extLst>
          </p:cNvPr>
          <p:cNvSpPr>
            <a:spLocks noGrp="1"/>
          </p:cNvSpPr>
          <p:nvPr>
            <p:ph type="sldNum" sz="quarter" idx="12"/>
          </p:nvPr>
        </p:nvSpPr>
        <p:spPr/>
        <p:txBody>
          <a:bodyPr/>
          <a:lstStyle/>
          <a:p>
            <a:fld id="{C8FF5BAC-20BC-42CA-B80C-4B364F701D57}" type="slidenum">
              <a:rPr lang="en-IN" smtClean="0"/>
              <a:pPr/>
              <a:t>18</a:t>
            </a:fld>
            <a:endParaRPr lang="en-IN" dirty="0"/>
          </a:p>
        </p:txBody>
      </p:sp>
      <p:sp>
        <p:nvSpPr>
          <p:cNvPr id="4" name="Title 4">
            <a:extLst>
              <a:ext uri="{FF2B5EF4-FFF2-40B4-BE49-F238E27FC236}">
                <a16:creationId xmlns:a16="http://schemas.microsoft.com/office/drawing/2014/main" id="{EA86A59E-AD83-EF81-71E4-2D959DDFBA4F}"/>
              </a:ext>
            </a:extLst>
          </p:cNvPr>
          <p:cNvSpPr txBox="1">
            <a:spLocks/>
          </p:cNvSpPr>
          <p:nvPr/>
        </p:nvSpPr>
        <p:spPr>
          <a:xfrm>
            <a:off x="1627108" y="2664467"/>
            <a:ext cx="8397196" cy="1529068"/>
          </a:xfrm>
          <a:prstGeom prst="rect">
            <a:avLst/>
          </a:prstGeom>
        </p:spPr>
        <p:txBody>
          <a:bodyPr vert="horz" wrap="square" lIns="0" tIns="36000" rIns="72000" bIns="45720" rtlCol="0" anchor="ctr" anchorCtr="0">
            <a:spAutoFit/>
          </a:bodyPr>
          <a:lstStyle>
            <a:lvl1pPr algn="l" defTabSz="914400" rtl="0" eaLnBrk="1" latinLnBrk="0" hangingPunct="1">
              <a:lnSpc>
                <a:spcPct val="100000"/>
              </a:lnSpc>
              <a:spcBef>
                <a:spcPct val="0"/>
              </a:spcBef>
              <a:buNone/>
              <a:defRPr sz="4000" kern="1200">
                <a:solidFill>
                  <a:schemeClr val="bg1"/>
                </a:solidFill>
                <a:latin typeface="Nunito Sans" panose="00000500000000000000" pitchFamily="2" charset="0"/>
                <a:ea typeface="+mj-ea"/>
                <a:cs typeface="+mj-cs"/>
              </a:defRPr>
            </a:lvl1pPr>
          </a:lstStyle>
          <a:p>
            <a:r>
              <a:rPr lang="en-US" sz="2000" b="1" dirty="0"/>
              <a:t>Others – Testimonials, Aspire, Weekly &amp; Monthly Project Reports, Issue &amp; Risk Tracker, Case Studies &amp; RCAs</a:t>
            </a:r>
            <a:br>
              <a:rPr lang="en-US" sz="2000" b="1" dirty="0"/>
            </a:br>
            <a:br>
              <a:rPr lang="en-US" sz="1800" dirty="0"/>
            </a:br>
            <a:r>
              <a:rPr lang="en-US" sz="1800" dirty="0"/>
              <a:t>This page includes various sections where the team regularly manages and updates data on a weekly, monthly, or even daily basis.</a:t>
            </a:r>
          </a:p>
        </p:txBody>
      </p:sp>
    </p:spTree>
    <p:extLst>
      <p:ext uri="{BB962C8B-B14F-4D97-AF65-F5344CB8AC3E}">
        <p14:creationId xmlns:p14="http://schemas.microsoft.com/office/powerpoint/2010/main" val="1735199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06542-38AF-7495-76C4-A2FE505CCB1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231E2682-0686-E394-1B06-E0B776EE372A}"/>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B50EF1F7-BCD0-FF43-6095-90DFA3239E40}"/>
              </a:ext>
            </a:extLst>
          </p:cNvPr>
          <p:cNvSpPr>
            <a:spLocks noGrp="1"/>
          </p:cNvSpPr>
          <p:nvPr>
            <p:ph type="sldNum" sz="quarter" idx="12"/>
          </p:nvPr>
        </p:nvSpPr>
        <p:spPr/>
        <p:txBody>
          <a:bodyPr/>
          <a:lstStyle/>
          <a:p>
            <a:fld id="{C8FF5BAC-20BC-42CA-B80C-4B364F701D57}" type="slidenum">
              <a:rPr lang="en-IN" smtClean="0"/>
              <a:pPr/>
              <a:t>19</a:t>
            </a:fld>
            <a:endParaRPr lang="en-IN" dirty="0"/>
          </a:p>
        </p:txBody>
      </p:sp>
      <p:sp>
        <p:nvSpPr>
          <p:cNvPr id="4" name="Title 3">
            <a:extLst>
              <a:ext uri="{FF2B5EF4-FFF2-40B4-BE49-F238E27FC236}">
                <a16:creationId xmlns:a16="http://schemas.microsoft.com/office/drawing/2014/main" id="{D1946BF2-5208-6985-526A-314BF974F8D9}"/>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F1DAE29D-539B-9526-F0D5-3492EC892B55}"/>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F821E274-6D9D-65EC-C3E0-350B2E8FC6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426315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5FCEA8-99D9-D509-7676-B406876FE533}"/>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0690A6EF-FB4E-FA0E-B7EE-368694392EFC}"/>
              </a:ext>
            </a:extLst>
          </p:cNvPr>
          <p:cNvSpPr>
            <a:spLocks noGrp="1"/>
          </p:cNvSpPr>
          <p:nvPr>
            <p:ph type="sldNum" sz="quarter" idx="12"/>
          </p:nvPr>
        </p:nvSpPr>
        <p:spPr/>
        <p:txBody>
          <a:bodyPr/>
          <a:lstStyle/>
          <a:p>
            <a:fld id="{C8FF5BAC-20BC-42CA-B80C-4B364F701D57}" type="slidenum">
              <a:rPr lang="en-IN" smtClean="0"/>
              <a:pPr/>
              <a:t>2</a:t>
            </a:fld>
            <a:endParaRPr lang="en-IN" dirty="0"/>
          </a:p>
        </p:txBody>
      </p:sp>
      <p:sp>
        <p:nvSpPr>
          <p:cNvPr id="4" name="Title 4">
            <a:extLst>
              <a:ext uri="{FF2B5EF4-FFF2-40B4-BE49-F238E27FC236}">
                <a16:creationId xmlns:a16="http://schemas.microsoft.com/office/drawing/2014/main" id="{B66E06E6-A6A1-9E27-B949-0DA0B229DF8C}"/>
              </a:ext>
            </a:extLst>
          </p:cNvPr>
          <p:cNvSpPr txBox="1">
            <a:spLocks/>
          </p:cNvSpPr>
          <p:nvPr/>
        </p:nvSpPr>
        <p:spPr>
          <a:xfrm>
            <a:off x="1627108" y="2387467"/>
            <a:ext cx="8397196" cy="2083066"/>
          </a:xfrm>
          <a:prstGeom prst="rect">
            <a:avLst/>
          </a:prstGeom>
        </p:spPr>
        <p:txBody>
          <a:bodyPr vert="horz" wrap="square" lIns="0" tIns="36000" rIns="72000" bIns="45720" rtlCol="0" anchor="ctr" anchorCtr="0">
            <a:spAutoFit/>
          </a:bodyPr>
          <a:lstStyle>
            <a:lvl1pPr algn="l" defTabSz="914400" rtl="0" eaLnBrk="1" latinLnBrk="0" hangingPunct="1">
              <a:lnSpc>
                <a:spcPct val="100000"/>
              </a:lnSpc>
              <a:spcBef>
                <a:spcPct val="0"/>
              </a:spcBef>
              <a:buNone/>
              <a:defRPr sz="4000" kern="1200">
                <a:solidFill>
                  <a:schemeClr val="bg1"/>
                </a:solidFill>
                <a:latin typeface="Nunito Sans" panose="00000500000000000000" pitchFamily="2" charset="0"/>
                <a:ea typeface="+mj-ea"/>
                <a:cs typeface="+mj-cs"/>
              </a:defRPr>
            </a:lvl1pPr>
          </a:lstStyle>
          <a:p>
            <a:r>
              <a:rPr lang="en-US" sz="2000" b="1" dirty="0"/>
              <a:t>Login page</a:t>
            </a:r>
            <a:br>
              <a:rPr lang="en-US" sz="2000" b="1" dirty="0"/>
            </a:br>
            <a:endParaRPr lang="en-US" sz="2000" b="1" dirty="0"/>
          </a:p>
          <a:p>
            <a:pPr>
              <a:buNone/>
            </a:pPr>
            <a:r>
              <a:rPr lang="en-US" sz="1800" dirty="0"/>
              <a:t>We have separate login pages—one for Managers and another for PMs and WLs.</a:t>
            </a:r>
            <a:br>
              <a:rPr lang="en-US" sz="1800" dirty="0"/>
            </a:br>
            <a:endParaRPr lang="en-US" sz="1800" dirty="0"/>
          </a:p>
          <a:p>
            <a:r>
              <a:rPr lang="en-US" sz="1800" dirty="0"/>
              <a:t>Managers will have access to view and download data only. PMs and WLs will be able to input data relevant to their respective regions, which will be stored in the backend and displayed accordingly on the front end.</a:t>
            </a:r>
          </a:p>
        </p:txBody>
      </p:sp>
    </p:spTree>
    <p:extLst>
      <p:ext uri="{BB962C8B-B14F-4D97-AF65-F5344CB8AC3E}">
        <p14:creationId xmlns:p14="http://schemas.microsoft.com/office/powerpoint/2010/main" val="2944921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C55B4-3257-8A5B-15B4-C62C22076B5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435C37-8538-048E-2DF9-E2F2859A9E91}"/>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9A849CBE-B17D-6CB8-4923-0C46D45EFBF8}"/>
              </a:ext>
            </a:extLst>
          </p:cNvPr>
          <p:cNvSpPr>
            <a:spLocks noGrp="1"/>
          </p:cNvSpPr>
          <p:nvPr>
            <p:ph type="sldNum" sz="quarter" idx="12"/>
          </p:nvPr>
        </p:nvSpPr>
        <p:spPr/>
        <p:txBody>
          <a:bodyPr/>
          <a:lstStyle/>
          <a:p>
            <a:fld id="{C8FF5BAC-20BC-42CA-B80C-4B364F701D57}" type="slidenum">
              <a:rPr lang="en-IN" smtClean="0"/>
              <a:pPr/>
              <a:t>20</a:t>
            </a:fld>
            <a:endParaRPr lang="en-IN" dirty="0"/>
          </a:p>
        </p:txBody>
      </p:sp>
      <p:sp>
        <p:nvSpPr>
          <p:cNvPr id="4" name="Title 3">
            <a:extLst>
              <a:ext uri="{FF2B5EF4-FFF2-40B4-BE49-F238E27FC236}">
                <a16:creationId xmlns:a16="http://schemas.microsoft.com/office/drawing/2014/main" id="{36C60568-362F-1B80-7417-E698D47899F6}"/>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642F8902-1B8D-0896-E5B2-DE4378055F88}"/>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9757BF96-A55A-907C-B9C9-ED31D9ACB0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881141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7CEC-5DA0-2125-FB7E-DC5BF11809AA}"/>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4B6019-5A85-8DFB-B367-642F227F8CAE}"/>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B664BB77-D510-7296-4548-B8AAD1775CF7}"/>
              </a:ext>
            </a:extLst>
          </p:cNvPr>
          <p:cNvSpPr>
            <a:spLocks noGrp="1"/>
          </p:cNvSpPr>
          <p:nvPr>
            <p:ph type="sldNum" sz="quarter" idx="12"/>
          </p:nvPr>
        </p:nvSpPr>
        <p:spPr/>
        <p:txBody>
          <a:bodyPr/>
          <a:lstStyle/>
          <a:p>
            <a:fld id="{C8FF5BAC-20BC-42CA-B80C-4B364F701D57}" type="slidenum">
              <a:rPr lang="en-IN" smtClean="0"/>
              <a:pPr/>
              <a:t>21</a:t>
            </a:fld>
            <a:endParaRPr lang="en-IN" dirty="0"/>
          </a:p>
        </p:txBody>
      </p:sp>
      <p:sp>
        <p:nvSpPr>
          <p:cNvPr id="4" name="Title 3">
            <a:extLst>
              <a:ext uri="{FF2B5EF4-FFF2-40B4-BE49-F238E27FC236}">
                <a16:creationId xmlns:a16="http://schemas.microsoft.com/office/drawing/2014/main" id="{C55721CD-56CC-791A-BA15-AF7D9A43A376}"/>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A04C094B-71AF-78D2-BF82-DA1D977ACCA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609D0861-1DCC-2B8C-19CC-1B431C4880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331442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28A2A-0C57-1381-5570-ABD8F7427408}"/>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E330AA-A6A6-3C3B-12C9-6441B22A1E70}"/>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BDAED97D-6912-DB7D-DA5F-F35DB92285DB}"/>
              </a:ext>
            </a:extLst>
          </p:cNvPr>
          <p:cNvSpPr>
            <a:spLocks noGrp="1"/>
          </p:cNvSpPr>
          <p:nvPr>
            <p:ph type="sldNum" sz="quarter" idx="12"/>
          </p:nvPr>
        </p:nvSpPr>
        <p:spPr/>
        <p:txBody>
          <a:bodyPr/>
          <a:lstStyle/>
          <a:p>
            <a:fld id="{C8FF5BAC-20BC-42CA-B80C-4B364F701D57}" type="slidenum">
              <a:rPr lang="en-IN" smtClean="0"/>
              <a:pPr/>
              <a:t>22</a:t>
            </a:fld>
            <a:endParaRPr lang="en-IN" dirty="0"/>
          </a:p>
        </p:txBody>
      </p:sp>
      <p:sp>
        <p:nvSpPr>
          <p:cNvPr id="4" name="Title 3">
            <a:extLst>
              <a:ext uri="{FF2B5EF4-FFF2-40B4-BE49-F238E27FC236}">
                <a16:creationId xmlns:a16="http://schemas.microsoft.com/office/drawing/2014/main" id="{130DC35F-25AF-325A-BC23-E80B309451AF}"/>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8A4EAE33-4FDF-6749-DF99-50FAA4896497}"/>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5ADC2D66-B8FA-1002-7B40-1FF19B586C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78539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6FD80-2989-4089-F54D-055B27D5F640}"/>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3A2685C-0067-CA1C-0182-D49DFD9C58EF}"/>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FA7B2F89-F059-FE02-DE37-EA5BFCEB0515}"/>
              </a:ext>
            </a:extLst>
          </p:cNvPr>
          <p:cNvSpPr>
            <a:spLocks noGrp="1"/>
          </p:cNvSpPr>
          <p:nvPr>
            <p:ph type="sldNum" sz="quarter" idx="12"/>
          </p:nvPr>
        </p:nvSpPr>
        <p:spPr/>
        <p:txBody>
          <a:bodyPr/>
          <a:lstStyle/>
          <a:p>
            <a:fld id="{C8FF5BAC-20BC-42CA-B80C-4B364F701D57}" type="slidenum">
              <a:rPr lang="en-IN" smtClean="0"/>
              <a:pPr/>
              <a:t>23</a:t>
            </a:fld>
            <a:endParaRPr lang="en-IN" dirty="0"/>
          </a:p>
        </p:txBody>
      </p:sp>
      <p:sp>
        <p:nvSpPr>
          <p:cNvPr id="4" name="Title 3">
            <a:extLst>
              <a:ext uri="{FF2B5EF4-FFF2-40B4-BE49-F238E27FC236}">
                <a16:creationId xmlns:a16="http://schemas.microsoft.com/office/drawing/2014/main" id="{B19F6A84-5624-9A56-B6E8-A0049795E0FD}"/>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037A83C5-36DC-C982-BBBD-072DD0D85678}"/>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783CEA4-53F9-0C0A-DB13-60261A7D64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894890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42FDA-C18A-1BB2-A6D2-CCF8BA0B023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99F1CA-1A6D-B976-52C5-8E773C1A64F7}"/>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4632163D-9E90-4DF2-B503-F558D8C19CF6}"/>
              </a:ext>
            </a:extLst>
          </p:cNvPr>
          <p:cNvSpPr>
            <a:spLocks noGrp="1"/>
          </p:cNvSpPr>
          <p:nvPr>
            <p:ph type="sldNum" sz="quarter" idx="12"/>
          </p:nvPr>
        </p:nvSpPr>
        <p:spPr/>
        <p:txBody>
          <a:bodyPr/>
          <a:lstStyle/>
          <a:p>
            <a:fld id="{C8FF5BAC-20BC-42CA-B80C-4B364F701D57}" type="slidenum">
              <a:rPr lang="en-IN" smtClean="0"/>
              <a:pPr/>
              <a:t>24</a:t>
            </a:fld>
            <a:endParaRPr lang="en-IN" dirty="0"/>
          </a:p>
        </p:txBody>
      </p:sp>
      <p:sp>
        <p:nvSpPr>
          <p:cNvPr id="4" name="Title 3">
            <a:extLst>
              <a:ext uri="{FF2B5EF4-FFF2-40B4-BE49-F238E27FC236}">
                <a16:creationId xmlns:a16="http://schemas.microsoft.com/office/drawing/2014/main" id="{41550AAE-653F-6BC7-77BB-64C6B84D7179}"/>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682265BE-5B0C-9ACE-7CDF-F5782ABF3BDA}"/>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A83C2E29-F14C-5736-3A89-4E8E10F27E0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794751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DACE8-235E-0FE5-DD17-03EC2B5BDB9E}"/>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570215-2558-9101-E73B-FF2699C9D0C0}"/>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15CA889A-0C5E-E738-9C8E-C7AA3DB4C365}"/>
              </a:ext>
            </a:extLst>
          </p:cNvPr>
          <p:cNvSpPr>
            <a:spLocks noGrp="1"/>
          </p:cNvSpPr>
          <p:nvPr>
            <p:ph type="sldNum" sz="quarter" idx="12"/>
          </p:nvPr>
        </p:nvSpPr>
        <p:spPr/>
        <p:txBody>
          <a:bodyPr/>
          <a:lstStyle/>
          <a:p>
            <a:fld id="{C8FF5BAC-20BC-42CA-B80C-4B364F701D57}" type="slidenum">
              <a:rPr lang="en-IN" smtClean="0"/>
              <a:pPr/>
              <a:t>25</a:t>
            </a:fld>
            <a:endParaRPr lang="en-IN" dirty="0"/>
          </a:p>
        </p:txBody>
      </p:sp>
      <p:sp>
        <p:nvSpPr>
          <p:cNvPr id="4" name="Title 3">
            <a:extLst>
              <a:ext uri="{FF2B5EF4-FFF2-40B4-BE49-F238E27FC236}">
                <a16:creationId xmlns:a16="http://schemas.microsoft.com/office/drawing/2014/main" id="{6F8ECECE-B2A3-5EA9-2210-C2DF35BA81D4}"/>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605E4561-C298-DE1B-B7F4-F440BDB55731}"/>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488B143A-5A14-6781-4694-8D16DA4E0E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99411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C3BA5-8F1F-70B4-B41B-668D7A7CE7B4}"/>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3AE89328-1AD4-2096-BCFA-C54DE2DFC058}"/>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8F741E95-6660-2B8A-DAF0-B1E2A9E2E04F}"/>
              </a:ext>
            </a:extLst>
          </p:cNvPr>
          <p:cNvSpPr>
            <a:spLocks noGrp="1"/>
          </p:cNvSpPr>
          <p:nvPr>
            <p:ph type="sldNum" sz="quarter" idx="12"/>
          </p:nvPr>
        </p:nvSpPr>
        <p:spPr/>
        <p:txBody>
          <a:bodyPr/>
          <a:lstStyle/>
          <a:p>
            <a:fld id="{C8FF5BAC-20BC-42CA-B80C-4B364F701D57}" type="slidenum">
              <a:rPr lang="en-IN" smtClean="0"/>
              <a:pPr/>
              <a:t>26</a:t>
            </a:fld>
            <a:endParaRPr lang="en-IN" dirty="0"/>
          </a:p>
        </p:txBody>
      </p:sp>
      <p:sp>
        <p:nvSpPr>
          <p:cNvPr id="4" name="Title 3">
            <a:extLst>
              <a:ext uri="{FF2B5EF4-FFF2-40B4-BE49-F238E27FC236}">
                <a16:creationId xmlns:a16="http://schemas.microsoft.com/office/drawing/2014/main" id="{F62E5640-1A26-359D-9812-CDC282314A67}"/>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6F735FEF-7160-B36C-A4F6-DF1FA39E5CB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634FC4C8-5911-10B6-5A03-6AC5B5ADAA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836064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6C192-B96A-62F2-C3E6-E26C0CCBF144}"/>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C3C971-8D22-5399-6139-B36E1B02E14C}"/>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969E54BB-9095-45FB-369E-C535C682B9BE}"/>
              </a:ext>
            </a:extLst>
          </p:cNvPr>
          <p:cNvSpPr>
            <a:spLocks noGrp="1"/>
          </p:cNvSpPr>
          <p:nvPr>
            <p:ph type="sldNum" sz="quarter" idx="12"/>
          </p:nvPr>
        </p:nvSpPr>
        <p:spPr/>
        <p:txBody>
          <a:bodyPr/>
          <a:lstStyle/>
          <a:p>
            <a:fld id="{C8FF5BAC-20BC-42CA-B80C-4B364F701D57}" type="slidenum">
              <a:rPr lang="en-IN" smtClean="0"/>
              <a:pPr/>
              <a:t>27</a:t>
            </a:fld>
            <a:endParaRPr lang="en-IN" dirty="0"/>
          </a:p>
        </p:txBody>
      </p:sp>
      <p:sp>
        <p:nvSpPr>
          <p:cNvPr id="4" name="Title 3">
            <a:extLst>
              <a:ext uri="{FF2B5EF4-FFF2-40B4-BE49-F238E27FC236}">
                <a16:creationId xmlns:a16="http://schemas.microsoft.com/office/drawing/2014/main" id="{3A6CE261-5507-21E7-8256-9DA5EAC187A5}"/>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56899943-4D51-4C31-6AA8-513B6B13E03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1F9CED44-17E1-7BFA-5353-7756933DFE1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067553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C7590-0D57-F72C-4A04-819E0233BF5D}"/>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078888-DBA6-0987-420B-4B79652643E1}"/>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60E3809C-8F46-492E-7E5E-B5E3C0BFF2FD}"/>
              </a:ext>
            </a:extLst>
          </p:cNvPr>
          <p:cNvSpPr>
            <a:spLocks noGrp="1"/>
          </p:cNvSpPr>
          <p:nvPr>
            <p:ph type="sldNum" sz="quarter" idx="12"/>
          </p:nvPr>
        </p:nvSpPr>
        <p:spPr/>
        <p:txBody>
          <a:bodyPr/>
          <a:lstStyle/>
          <a:p>
            <a:fld id="{C8FF5BAC-20BC-42CA-B80C-4B364F701D57}" type="slidenum">
              <a:rPr lang="en-IN" smtClean="0"/>
              <a:pPr/>
              <a:t>28</a:t>
            </a:fld>
            <a:endParaRPr lang="en-IN" dirty="0"/>
          </a:p>
        </p:txBody>
      </p:sp>
      <p:sp>
        <p:nvSpPr>
          <p:cNvPr id="4" name="Title 3">
            <a:extLst>
              <a:ext uri="{FF2B5EF4-FFF2-40B4-BE49-F238E27FC236}">
                <a16:creationId xmlns:a16="http://schemas.microsoft.com/office/drawing/2014/main" id="{E8C9060A-C1F7-EE91-8DC2-16230CAF88C7}"/>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7BD8EF43-0652-3341-0213-CF12ED245DC9}"/>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C19951C-DC0C-08E0-48EC-406C26D2176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564193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ED70BD-06F5-5BB1-0ACA-B5D91C4EA807}"/>
              </a:ext>
            </a:extLst>
          </p:cNvPr>
          <p:cNvSpPr>
            <a:spLocks noGrp="1"/>
          </p:cNvSpPr>
          <p:nvPr>
            <p:ph type="body" sz="quarter" idx="11"/>
          </p:nvPr>
        </p:nvSpPr>
        <p:spPr/>
        <p:txBody>
          <a:bodyPr/>
          <a:lstStyle/>
          <a:p>
            <a:r>
              <a:rPr lang="en-US" dirty="0"/>
              <a:t>Thank you</a:t>
            </a:r>
          </a:p>
        </p:txBody>
      </p:sp>
    </p:spTree>
    <p:extLst>
      <p:ext uri="{BB962C8B-B14F-4D97-AF65-F5344CB8AC3E}">
        <p14:creationId xmlns:p14="http://schemas.microsoft.com/office/powerpoint/2010/main" val="1095634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096D9C-EC6A-CEC7-2639-03DC5695A7E1}"/>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665A8D16-C3AD-EB6F-1CDC-FEA038504988}"/>
              </a:ext>
            </a:extLst>
          </p:cNvPr>
          <p:cNvSpPr>
            <a:spLocks noGrp="1"/>
          </p:cNvSpPr>
          <p:nvPr>
            <p:ph type="sldNum" sz="quarter" idx="12"/>
          </p:nvPr>
        </p:nvSpPr>
        <p:spPr/>
        <p:txBody>
          <a:bodyPr/>
          <a:lstStyle/>
          <a:p>
            <a:fld id="{C8FF5BAC-20BC-42CA-B80C-4B364F701D57}" type="slidenum">
              <a:rPr lang="en-IN" smtClean="0"/>
              <a:pPr/>
              <a:t>3</a:t>
            </a:fld>
            <a:endParaRPr lang="en-IN" dirty="0"/>
          </a:p>
        </p:txBody>
      </p:sp>
      <p:sp>
        <p:nvSpPr>
          <p:cNvPr id="4" name="Title 3">
            <a:extLst>
              <a:ext uri="{FF2B5EF4-FFF2-40B4-BE49-F238E27FC236}">
                <a16:creationId xmlns:a16="http://schemas.microsoft.com/office/drawing/2014/main" id="{AD49631B-0D58-44B6-031D-4DDA83CC72CD}"/>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9EAEBA51-FCE0-C44C-5BD1-1137D131D715}"/>
              </a:ext>
            </a:extLst>
          </p:cNvPr>
          <p:cNvSpPr>
            <a:spLocks noGrp="1"/>
          </p:cNvSpPr>
          <p:nvPr>
            <p:ph type="body" sz="quarter" idx="13"/>
          </p:nvPr>
        </p:nvSpPr>
        <p:spPr/>
        <p:txBody>
          <a:bodyPr/>
          <a:lstStyle/>
          <a:p>
            <a:endParaRPr lang="en-US"/>
          </a:p>
        </p:txBody>
      </p:sp>
      <p:pic>
        <p:nvPicPr>
          <p:cNvPr id="7" name="Picture 6" descr="A screenshot of a computer&#10;&#10;AI-generated content may be incorrect.">
            <a:extLst>
              <a:ext uri="{FF2B5EF4-FFF2-40B4-BE49-F238E27FC236}">
                <a16:creationId xmlns:a16="http://schemas.microsoft.com/office/drawing/2014/main" id="{6D52C7EF-1AD8-50E3-A02B-784AE85E4D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22604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1D4ED-D3A0-C2A5-8713-FBA1A634CB69}"/>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2F65F1-4C4C-6C3E-1222-404D8EE634FD}"/>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90475EB9-EFF4-1997-A6C6-935427C223C5}"/>
              </a:ext>
            </a:extLst>
          </p:cNvPr>
          <p:cNvSpPr>
            <a:spLocks noGrp="1"/>
          </p:cNvSpPr>
          <p:nvPr>
            <p:ph type="sldNum" sz="quarter" idx="12"/>
          </p:nvPr>
        </p:nvSpPr>
        <p:spPr/>
        <p:txBody>
          <a:bodyPr/>
          <a:lstStyle/>
          <a:p>
            <a:fld id="{C8FF5BAC-20BC-42CA-B80C-4B364F701D57}" type="slidenum">
              <a:rPr lang="en-IN" smtClean="0"/>
              <a:pPr/>
              <a:t>4</a:t>
            </a:fld>
            <a:endParaRPr lang="en-IN" dirty="0"/>
          </a:p>
        </p:txBody>
      </p:sp>
      <p:sp>
        <p:nvSpPr>
          <p:cNvPr id="4" name="Title 4">
            <a:extLst>
              <a:ext uri="{FF2B5EF4-FFF2-40B4-BE49-F238E27FC236}">
                <a16:creationId xmlns:a16="http://schemas.microsoft.com/office/drawing/2014/main" id="{E017C27D-A16B-5C4D-0506-8EFF31347199}"/>
              </a:ext>
            </a:extLst>
          </p:cNvPr>
          <p:cNvSpPr txBox="1">
            <a:spLocks/>
          </p:cNvSpPr>
          <p:nvPr/>
        </p:nvSpPr>
        <p:spPr>
          <a:xfrm>
            <a:off x="1627108" y="2802965"/>
            <a:ext cx="8397196" cy="1252069"/>
          </a:xfrm>
          <a:prstGeom prst="rect">
            <a:avLst/>
          </a:prstGeom>
        </p:spPr>
        <p:txBody>
          <a:bodyPr vert="horz" wrap="square" lIns="0" tIns="36000" rIns="72000" bIns="45720" rtlCol="0" anchor="ctr" anchorCtr="0">
            <a:spAutoFit/>
          </a:bodyPr>
          <a:lstStyle>
            <a:lvl1pPr algn="l" defTabSz="914400" rtl="0" eaLnBrk="1" latinLnBrk="0" hangingPunct="1">
              <a:lnSpc>
                <a:spcPct val="100000"/>
              </a:lnSpc>
              <a:spcBef>
                <a:spcPct val="0"/>
              </a:spcBef>
              <a:buNone/>
              <a:defRPr sz="4000" kern="1200">
                <a:solidFill>
                  <a:schemeClr val="bg1"/>
                </a:solidFill>
                <a:latin typeface="Nunito Sans" panose="00000500000000000000" pitchFamily="2" charset="0"/>
                <a:ea typeface="+mj-ea"/>
                <a:cs typeface="+mj-cs"/>
              </a:defRPr>
            </a:lvl1pPr>
          </a:lstStyle>
          <a:p>
            <a:r>
              <a:rPr lang="en-US" sz="2000" b="1" dirty="0"/>
              <a:t>Overview</a:t>
            </a:r>
            <a:br>
              <a:rPr lang="en-US" sz="2000" b="1" dirty="0"/>
            </a:br>
            <a:endParaRPr lang="en-US" sz="2000" b="1" dirty="0"/>
          </a:p>
          <a:p>
            <a:r>
              <a:rPr lang="en-US" sz="1800" dirty="0"/>
              <a:t>The main dashboard page highlights key data and includes clickable elements that redirect to the corresponding detailed pages.</a:t>
            </a:r>
          </a:p>
        </p:txBody>
      </p:sp>
    </p:spTree>
    <p:extLst>
      <p:ext uri="{BB962C8B-B14F-4D97-AF65-F5344CB8AC3E}">
        <p14:creationId xmlns:p14="http://schemas.microsoft.com/office/powerpoint/2010/main" val="648006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D9264-2A5C-1D86-EA47-340158E06BBE}"/>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85A19-CA6B-DDA7-1173-3A059528DB50}"/>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40210033-DDE6-D0FC-9E11-50593C296340}"/>
              </a:ext>
            </a:extLst>
          </p:cNvPr>
          <p:cNvSpPr>
            <a:spLocks noGrp="1"/>
          </p:cNvSpPr>
          <p:nvPr>
            <p:ph type="sldNum" sz="quarter" idx="12"/>
          </p:nvPr>
        </p:nvSpPr>
        <p:spPr/>
        <p:txBody>
          <a:bodyPr/>
          <a:lstStyle/>
          <a:p>
            <a:fld id="{C8FF5BAC-20BC-42CA-B80C-4B364F701D57}" type="slidenum">
              <a:rPr lang="en-IN" smtClean="0"/>
              <a:pPr/>
              <a:t>5</a:t>
            </a:fld>
            <a:endParaRPr lang="en-IN" dirty="0"/>
          </a:p>
        </p:txBody>
      </p:sp>
      <p:sp>
        <p:nvSpPr>
          <p:cNvPr id="4" name="Title 3">
            <a:extLst>
              <a:ext uri="{FF2B5EF4-FFF2-40B4-BE49-F238E27FC236}">
                <a16:creationId xmlns:a16="http://schemas.microsoft.com/office/drawing/2014/main" id="{215F886C-DC75-71C3-321B-CFC2074D19A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0C1AACA3-9387-CB24-8360-5503483996FF}"/>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4A56FCF0-5F6D-5A68-05D8-3CCCC59F1E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90718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FE074-AF97-8FEF-C45F-88ACD484249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B30437-4237-5488-F6C9-0380FA8D897D}"/>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F7165A4D-4A00-019C-6369-1455C5CCC137}"/>
              </a:ext>
            </a:extLst>
          </p:cNvPr>
          <p:cNvSpPr>
            <a:spLocks noGrp="1"/>
          </p:cNvSpPr>
          <p:nvPr>
            <p:ph type="sldNum" sz="quarter" idx="12"/>
          </p:nvPr>
        </p:nvSpPr>
        <p:spPr/>
        <p:txBody>
          <a:bodyPr/>
          <a:lstStyle/>
          <a:p>
            <a:fld id="{C8FF5BAC-20BC-42CA-B80C-4B364F701D57}" type="slidenum">
              <a:rPr lang="en-IN" smtClean="0"/>
              <a:pPr/>
              <a:t>6</a:t>
            </a:fld>
            <a:endParaRPr lang="en-IN" dirty="0"/>
          </a:p>
        </p:txBody>
      </p:sp>
      <p:sp>
        <p:nvSpPr>
          <p:cNvPr id="4" name="Title 4">
            <a:extLst>
              <a:ext uri="{FF2B5EF4-FFF2-40B4-BE49-F238E27FC236}">
                <a16:creationId xmlns:a16="http://schemas.microsoft.com/office/drawing/2014/main" id="{90FBB1F1-580D-C9EF-294A-09F47100DFC2}"/>
              </a:ext>
            </a:extLst>
          </p:cNvPr>
          <p:cNvSpPr txBox="1">
            <a:spLocks/>
          </p:cNvSpPr>
          <p:nvPr/>
        </p:nvSpPr>
        <p:spPr>
          <a:xfrm>
            <a:off x="1627108" y="2664466"/>
            <a:ext cx="8397196" cy="1529068"/>
          </a:xfrm>
          <a:prstGeom prst="rect">
            <a:avLst/>
          </a:prstGeom>
        </p:spPr>
        <p:txBody>
          <a:bodyPr vert="horz" wrap="square" lIns="0" tIns="36000" rIns="72000" bIns="45720" rtlCol="0" anchor="ctr" anchorCtr="0">
            <a:spAutoFit/>
          </a:bodyPr>
          <a:lstStyle>
            <a:lvl1pPr algn="l" defTabSz="914400" rtl="0" eaLnBrk="1" latinLnBrk="0" hangingPunct="1">
              <a:lnSpc>
                <a:spcPct val="100000"/>
              </a:lnSpc>
              <a:spcBef>
                <a:spcPct val="0"/>
              </a:spcBef>
              <a:buNone/>
              <a:defRPr sz="4000" kern="1200">
                <a:solidFill>
                  <a:schemeClr val="bg1"/>
                </a:solidFill>
                <a:latin typeface="Nunito Sans" panose="00000500000000000000" pitchFamily="2" charset="0"/>
                <a:ea typeface="+mj-ea"/>
                <a:cs typeface="+mj-cs"/>
              </a:defRPr>
            </a:lvl1pPr>
          </a:lstStyle>
          <a:p>
            <a:r>
              <a:rPr lang="en-US" sz="2000" b="1" dirty="0"/>
              <a:t>Project Tracker</a:t>
            </a:r>
            <a:br>
              <a:rPr lang="en-US" sz="2000" b="1" dirty="0"/>
            </a:br>
            <a:endParaRPr lang="en-US" sz="2000" b="1" dirty="0"/>
          </a:p>
          <a:p>
            <a:r>
              <a:rPr lang="en-US" sz="1800" dirty="0"/>
              <a:t>PMs will update project information specific to their respective markets, allowing us to consolidate all market data in one centralized location. This data can then be filtered by region, enabling us to track project status at every level.</a:t>
            </a:r>
          </a:p>
        </p:txBody>
      </p:sp>
    </p:spTree>
    <p:extLst>
      <p:ext uri="{BB962C8B-B14F-4D97-AF65-F5344CB8AC3E}">
        <p14:creationId xmlns:p14="http://schemas.microsoft.com/office/powerpoint/2010/main" val="2722773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70945-7E5A-83D6-2B5F-261D577E0F22}"/>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53D30317-8C56-7D73-B5FF-D1DAFC95C345}"/>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C1DE68B7-8DF9-150B-762C-29616B38E692}"/>
              </a:ext>
            </a:extLst>
          </p:cNvPr>
          <p:cNvSpPr>
            <a:spLocks noGrp="1"/>
          </p:cNvSpPr>
          <p:nvPr>
            <p:ph type="sldNum" sz="quarter" idx="12"/>
          </p:nvPr>
        </p:nvSpPr>
        <p:spPr/>
        <p:txBody>
          <a:bodyPr/>
          <a:lstStyle/>
          <a:p>
            <a:fld id="{C8FF5BAC-20BC-42CA-B80C-4B364F701D57}" type="slidenum">
              <a:rPr lang="en-IN" smtClean="0"/>
              <a:pPr/>
              <a:t>7</a:t>
            </a:fld>
            <a:endParaRPr lang="en-IN" dirty="0"/>
          </a:p>
        </p:txBody>
      </p:sp>
      <p:sp>
        <p:nvSpPr>
          <p:cNvPr id="4" name="Title 3">
            <a:extLst>
              <a:ext uri="{FF2B5EF4-FFF2-40B4-BE49-F238E27FC236}">
                <a16:creationId xmlns:a16="http://schemas.microsoft.com/office/drawing/2014/main" id="{3FE9943A-FA7D-626C-6A8A-5B96D40AD5A6}"/>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19EB595C-46B8-A90D-9DDF-6A22EA65139C}"/>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68089BDB-5EDC-8A9C-37A6-6C5A633E84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312534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D63FA-07A6-ACD6-7A5B-E57350F79E6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39EF5E-B099-EBFD-9BCC-C011F405730F}"/>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E19550B3-60FA-D4FF-4A70-B1A9C210C202}"/>
              </a:ext>
            </a:extLst>
          </p:cNvPr>
          <p:cNvSpPr>
            <a:spLocks noGrp="1"/>
          </p:cNvSpPr>
          <p:nvPr>
            <p:ph type="sldNum" sz="quarter" idx="12"/>
          </p:nvPr>
        </p:nvSpPr>
        <p:spPr/>
        <p:txBody>
          <a:bodyPr/>
          <a:lstStyle/>
          <a:p>
            <a:fld id="{C8FF5BAC-20BC-42CA-B80C-4B364F701D57}" type="slidenum">
              <a:rPr lang="en-IN" smtClean="0"/>
              <a:pPr/>
              <a:t>8</a:t>
            </a:fld>
            <a:endParaRPr lang="en-IN" dirty="0"/>
          </a:p>
        </p:txBody>
      </p:sp>
      <p:sp>
        <p:nvSpPr>
          <p:cNvPr id="4" name="Title 3">
            <a:extLst>
              <a:ext uri="{FF2B5EF4-FFF2-40B4-BE49-F238E27FC236}">
                <a16:creationId xmlns:a16="http://schemas.microsoft.com/office/drawing/2014/main" id="{3E577874-58F7-02A4-949E-69508324E800}"/>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887BFA74-CE3F-C518-99C7-E02A190A2A5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D25F201D-F958-2E82-941D-6BFF2783FE0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851278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770B5-555C-C7D9-D3A3-F2565EAF3DCC}"/>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5A67BB-402B-0407-38D4-B14712376AAC}"/>
              </a:ext>
            </a:extLst>
          </p:cNvPr>
          <p:cNvSpPr>
            <a:spLocks noGrp="1"/>
          </p:cNvSpPr>
          <p:nvPr>
            <p:ph type="ftr" sz="quarter" idx="11"/>
          </p:nvPr>
        </p:nvSpPr>
        <p:spPr/>
        <p:txBody>
          <a:bodyPr/>
          <a:lstStyle/>
          <a:p>
            <a:r>
              <a:rPr lang="en-US"/>
              <a:t>© 2025 Indegene. All rights reserved.</a:t>
            </a:r>
            <a:endParaRPr lang="en-IN" dirty="0"/>
          </a:p>
        </p:txBody>
      </p:sp>
      <p:sp>
        <p:nvSpPr>
          <p:cNvPr id="3" name="Slide Number Placeholder 2">
            <a:extLst>
              <a:ext uri="{FF2B5EF4-FFF2-40B4-BE49-F238E27FC236}">
                <a16:creationId xmlns:a16="http://schemas.microsoft.com/office/drawing/2014/main" id="{C270951C-BF6A-FEE7-1601-7EF477F95EA8}"/>
              </a:ext>
            </a:extLst>
          </p:cNvPr>
          <p:cNvSpPr>
            <a:spLocks noGrp="1"/>
          </p:cNvSpPr>
          <p:nvPr>
            <p:ph type="sldNum" sz="quarter" idx="12"/>
          </p:nvPr>
        </p:nvSpPr>
        <p:spPr/>
        <p:txBody>
          <a:bodyPr/>
          <a:lstStyle/>
          <a:p>
            <a:fld id="{C8FF5BAC-20BC-42CA-B80C-4B364F701D57}" type="slidenum">
              <a:rPr lang="en-IN" smtClean="0"/>
              <a:pPr/>
              <a:t>9</a:t>
            </a:fld>
            <a:endParaRPr lang="en-IN" dirty="0"/>
          </a:p>
        </p:txBody>
      </p:sp>
      <p:sp>
        <p:nvSpPr>
          <p:cNvPr id="4" name="Title 4">
            <a:extLst>
              <a:ext uri="{FF2B5EF4-FFF2-40B4-BE49-F238E27FC236}">
                <a16:creationId xmlns:a16="http://schemas.microsoft.com/office/drawing/2014/main" id="{C4BF50F0-CB41-BE34-3CFD-E79D55942760}"/>
              </a:ext>
            </a:extLst>
          </p:cNvPr>
          <p:cNvSpPr txBox="1">
            <a:spLocks/>
          </p:cNvSpPr>
          <p:nvPr/>
        </p:nvSpPr>
        <p:spPr>
          <a:xfrm>
            <a:off x="1627108" y="2664466"/>
            <a:ext cx="8397196" cy="1529068"/>
          </a:xfrm>
          <a:prstGeom prst="rect">
            <a:avLst/>
          </a:prstGeom>
        </p:spPr>
        <p:txBody>
          <a:bodyPr vert="horz" wrap="square" lIns="0" tIns="36000" rIns="72000" bIns="45720" rtlCol="0" anchor="ctr" anchorCtr="0">
            <a:spAutoFit/>
          </a:bodyPr>
          <a:lstStyle>
            <a:lvl1pPr algn="l" defTabSz="914400" rtl="0" eaLnBrk="1" latinLnBrk="0" hangingPunct="1">
              <a:lnSpc>
                <a:spcPct val="100000"/>
              </a:lnSpc>
              <a:spcBef>
                <a:spcPct val="0"/>
              </a:spcBef>
              <a:buNone/>
              <a:defRPr sz="4000" kern="1200">
                <a:solidFill>
                  <a:schemeClr val="bg1"/>
                </a:solidFill>
                <a:latin typeface="Nunito Sans" panose="00000500000000000000" pitchFamily="2" charset="0"/>
                <a:ea typeface="+mj-ea"/>
                <a:cs typeface="+mj-cs"/>
              </a:defRPr>
            </a:lvl1pPr>
          </a:lstStyle>
          <a:p>
            <a:r>
              <a:rPr lang="en-US" sz="2000" b="1" dirty="0"/>
              <a:t>Revenue &amp; HC</a:t>
            </a:r>
            <a:br>
              <a:rPr lang="en-US" sz="2000" b="1" dirty="0"/>
            </a:br>
            <a:endParaRPr lang="en-US" sz="2000" b="1" dirty="0"/>
          </a:p>
          <a:p>
            <a:r>
              <a:rPr lang="en-US" sz="1800" dirty="0"/>
              <a:t>This page will provide a detailed market-wise breakdown of revenue, allowing us to track quarterly progress in both revenue and headcount. This insight will support more effective planning and execution for the upcoming quarter.</a:t>
            </a:r>
          </a:p>
        </p:txBody>
      </p:sp>
    </p:spTree>
    <p:extLst>
      <p:ext uri="{BB962C8B-B14F-4D97-AF65-F5344CB8AC3E}">
        <p14:creationId xmlns:p14="http://schemas.microsoft.com/office/powerpoint/2010/main" val="11714233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YOUT" val="ppLayoutCustom"/>
</p:tagLst>
</file>

<file path=ppt/theme/theme1.xml><?xml version="1.0" encoding="utf-8"?>
<a:theme xmlns:a="http://schemas.openxmlformats.org/drawingml/2006/main" name="Content">
  <a:themeElements>
    <a:clrScheme name="Indegene color palete">
      <a:dk1>
        <a:sysClr val="windowText" lastClr="000000"/>
      </a:dk1>
      <a:lt1>
        <a:sysClr val="window" lastClr="FFFFFF"/>
      </a:lt1>
      <a:dk2>
        <a:srgbClr val="44546A"/>
      </a:dk2>
      <a:lt2>
        <a:srgbClr val="E7E6E6"/>
      </a:lt2>
      <a:accent1>
        <a:srgbClr val="034EA2"/>
      </a:accent1>
      <a:accent2>
        <a:srgbClr val="ED0677"/>
      </a:accent2>
      <a:accent3>
        <a:srgbClr val="00C0F3"/>
      </a:accent3>
      <a:accent4>
        <a:srgbClr val="BCBEC0"/>
      </a:accent4>
      <a:accent5>
        <a:srgbClr val="72BF44"/>
      </a:accent5>
      <a:accent6>
        <a:srgbClr val="034EA2"/>
      </a:accent6>
      <a:hlink>
        <a:srgbClr val="0563C1"/>
      </a:hlink>
      <a:folHlink>
        <a:srgbClr val="954F72"/>
      </a:folHlink>
    </a:clrScheme>
    <a:fontScheme name="Indegenefont">
      <a:majorFont>
        <a:latin typeface="Nunito Sans"/>
        <a:ea typeface=""/>
        <a:cs typeface=""/>
      </a:majorFont>
      <a:minorFont>
        <a:latin typeface="Nunito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degene PPT template" id="{801A5822-8A53-0E4B-B1AF-E0F7ED038CAB}" vid="{8B126A80-1ABE-1A44-8439-AA0BA768B5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CA0535738BE0549A2B3321F8C07766E" ma:contentTypeVersion="23" ma:contentTypeDescription="Create a new document." ma:contentTypeScope="" ma:versionID="49d3c1e6fad944905bfe47450f5a507e">
  <xsd:schema xmlns:xsd="http://www.w3.org/2001/XMLSchema" xmlns:xs="http://www.w3.org/2001/XMLSchema" xmlns:p="http://schemas.microsoft.com/office/2006/metadata/properties" xmlns:ns2="a36c1500-89ca-4bdb-b634-14170ca7bef2" xmlns:ns3="5587b321-3829-4e3a-93fb-cc7f5d631f6b" targetNamespace="http://schemas.microsoft.com/office/2006/metadata/properties" ma:root="true" ma:fieldsID="653772d3db00044809eef0d77e8a664e" ns2:_="" ns3:_="">
    <xsd:import namespace="a36c1500-89ca-4bdb-b634-14170ca7bef2"/>
    <xsd:import namespace="5587b321-3829-4e3a-93fb-cc7f5d631f6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3:TaxCatchAll" minOccurs="0"/>
                <xsd:element ref="ns2:lcf76f155ced4ddcb4097134ff3c332f" minOccurs="0"/>
                <xsd:element ref="ns2:MediaServiceSearchPropertie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6c1500-89ca-4bdb-b634-14170ca7b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70bcb879-820a-44a8-b8fa-29fd875866d7"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587b321-3829-4e3a-93fb-cc7f5d631f6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85f6470c-bea6-4a13-b1e8-5becd73be1fa}" ma:internalName="TaxCatchAll" ma:showField="CatchAllData" ma:web="5587b321-3829-4e3a-93fb-cc7f5d631f6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36c1500-89ca-4bdb-b634-14170ca7bef2">
      <Terms xmlns="http://schemas.microsoft.com/office/infopath/2007/PartnerControls"/>
    </lcf76f155ced4ddcb4097134ff3c332f>
    <TaxCatchAll xmlns="5587b321-3829-4e3a-93fb-cc7f5d631f6b" xsi:nil="true"/>
  </documentManagement>
</p:properties>
</file>

<file path=customXml/itemProps1.xml><?xml version="1.0" encoding="utf-8"?>
<ds:datastoreItem xmlns:ds="http://schemas.openxmlformats.org/officeDocument/2006/customXml" ds:itemID="{4CEA8DF7-5FC2-4211-94A5-3B0D0B42DEF4}">
  <ds:schemaRefs>
    <ds:schemaRef ds:uri="http://schemas.microsoft.com/sharepoint/v3/contenttype/forms"/>
  </ds:schemaRefs>
</ds:datastoreItem>
</file>

<file path=customXml/itemProps2.xml><?xml version="1.0" encoding="utf-8"?>
<ds:datastoreItem xmlns:ds="http://schemas.openxmlformats.org/officeDocument/2006/customXml" ds:itemID="{FE7782B8-38CA-421C-A445-F0DC744ADE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6c1500-89ca-4bdb-b634-14170ca7bef2"/>
    <ds:schemaRef ds:uri="5587b321-3829-4e3a-93fb-cc7f5d631f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55CAFF-BDF3-43C6-992A-F79A35E4CAA2}">
  <ds:schemaRefs>
    <ds:schemaRef ds:uri="http://schemas.microsoft.com/office/2006/metadata/properties"/>
    <ds:schemaRef ds:uri="http://schemas.microsoft.com/office/infopath/2007/PartnerControls"/>
    <ds:schemaRef ds:uri="a36c1500-89ca-4bdb-b634-14170ca7bef2"/>
    <ds:schemaRef ds:uri="5587b321-3829-4e3a-93fb-cc7f5d631f6b"/>
  </ds:schemaRefs>
</ds:datastoreItem>
</file>

<file path=docProps/app.xml><?xml version="1.0" encoding="utf-8"?>
<Properties xmlns="http://schemas.openxmlformats.org/officeDocument/2006/extended-properties" xmlns:vt="http://schemas.openxmlformats.org/officeDocument/2006/docPropsVTypes">
  <Template/>
  <TotalTime>10578</TotalTime>
  <Words>621</Words>
  <Application>Microsoft Office PowerPoint</Application>
  <PresentationFormat>Widescreen</PresentationFormat>
  <Paragraphs>72</Paragraphs>
  <Slides>29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Nunito Sans</vt:lpstr>
      <vt:lpstr>Content</vt:lpstr>
      <vt:lpstr>AZ Web Dashboard :Unified Solution for Comprehensive Data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Indegene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Indegene Presentation</dc:title>
  <dc:subject/>
  <dc:creator>Mohammed Nayaz1</dc:creator>
  <cp:keywords/>
  <dc:description/>
  <cp:lastModifiedBy>Mohammed Nayaz1</cp:lastModifiedBy>
  <cp:revision>291</cp:revision>
  <dcterms:created xsi:type="dcterms:W3CDTF">2021-05-12T05:43:44Z</dcterms:created>
  <dcterms:modified xsi:type="dcterms:W3CDTF">2025-05-14T08:00:04Z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0x0101006CA0535738BE0549A2B3321F8C07766E</vt:lpwstr>
  </property>
</Properties>
</file>